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60" r:id="rId4"/>
    <p:sldId id="281" r:id="rId5"/>
    <p:sldId id="310" r:id="rId6"/>
    <p:sldId id="318" r:id="rId7"/>
    <p:sldId id="268" r:id="rId8"/>
    <p:sldId id="266" r:id="rId9"/>
    <p:sldId id="270" r:id="rId10"/>
    <p:sldId id="269" r:id="rId11"/>
    <p:sldId id="271" r:id="rId12"/>
    <p:sldId id="272" r:id="rId13"/>
    <p:sldId id="261" r:id="rId14"/>
    <p:sldId id="278" r:id="rId15"/>
    <p:sldId id="275" r:id="rId16"/>
    <p:sldId id="311" r:id="rId17"/>
    <p:sldId id="312" r:id="rId18"/>
    <p:sldId id="313" r:id="rId19"/>
    <p:sldId id="273" r:id="rId20"/>
    <p:sldId id="274" r:id="rId21"/>
    <p:sldId id="277" r:id="rId22"/>
    <p:sldId id="257" r:id="rId23"/>
    <p:sldId id="259" r:id="rId24"/>
    <p:sldId id="279" r:id="rId25"/>
    <p:sldId id="314" r:id="rId26"/>
    <p:sldId id="263" r:id="rId27"/>
    <p:sldId id="264" r:id="rId28"/>
    <p:sldId id="315" r:id="rId29"/>
    <p:sldId id="316" r:id="rId30"/>
    <p:sldId id="262" r:id="rId31"/>
    <p:sldId id="258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2794BC-ABB1-45EC-A3BD-0D477F695E53}">
          <p14:sldIdLst>
            <p14:sldId id="256"/>
          </p14:sldIdLst>
        </p14:section>
        <p14:section name="Раздел без заголовка" id="{439394A8-AD54-4497-8C3D-46100B4020B9}">
          <p14:sldIdLst>
            <p14:sldId id="317"/>
            <p14:sldId id="260"/>
            <p14:sldId id="281"/>
            <p14:sldId id="310"/>
            <p14:sldId id="318"/>
            <p14:sldId id="268"/>
            <p14:sldId id="266"/>
            <p14:sldId id="270"/>
            <p14:sldId id="269"/>
            <p14:sldId id="271"/>
            <p14:sldId id="272"/>
            <p14:sldId id="261"/>
            <p14:sldId id="278"/>
            <p14:sldId id="275"/>
            <p14:sldId id="311"/>
            <p14:sldId id="312"/>
            <p14:sldId id="313"/>
            <p14:sldId id="273"/>
            <p14:sldId id="274"/>
            <p14:sldId id="277"/>
            <p14:sldId id="257"/>
            <p14:sldId id="259"/>
            <p14:sldId id="279"/>
            <p14:sldId id="314"/>
            <p14:sldId id="263"/>
            <p14:sldId id="264"/>
            <p14:sldId id="315"/>
            <p14:sldId id="316"/>
            <p14:sldId id="26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5" d="100"/>
          <a:sy n="85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C7FC-9787-449C-9D05-02CC1379909C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6D8B-330B-4D75-B501-5F86A6A7D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-171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Сетевые педагогические сообщества Новосибирской области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uk-UA" altLang="zh-CN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Педагогические </a:t>
            </a:r>
            <a:r>
              <a:rPr lang="uk-UA" altLang="zh-CN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идеи, структура и требования к </a:t>
            </a:r>
            <a:r>
              <a:rPr lang="uk-UA" altLang="zh-CN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публикуемым материалам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251520" y="5132816"/>
            <a:ext cx="63367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uk-UA" altLang="zh-CN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algn="l">
              <a:spcBef>
                <a:spcPct val="0"/>
              </a:spcBef>
            </a:pPr>
            <a:endParaRPr lang="uk-UA" altLang="zh-CN" sz="2000" b="1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>
              <a:spcBef>
                <a:spcPct val="0"/>
              </a:spcBef>
            </a:pPr>
            <a:endParaRPr lang="uk-UA" altLang="zh-CN" sz="2000" b="1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>
              <a:spcBef>
                <a:spcPct val="0"/>
              </a:spcBef>
            </a:pPr>
            <a:endParaRPr lang="uk-UA" altLang="zh-CN" sz="18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ct val="0"/>
              </a:spcBef>
            </a:pPr>
            <a:endParaRPr lang="uk-UA" altLang="zh-CN" sz="20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ct val="0"/>
              </a:spcBef>
            </a:pPr>
            <a:r>
              <a:rPr lang="uk-UA" altLang="zh-CN" sz="1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uk-UA" altLang="zh-CN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г.Новосибирск, 2019 г.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</a:t>
            </a:r>
            <a:r>
              <a:rPr lang="ru-RU" altLang="zh-CN" sz="32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материал в Лабораторию педагогического мастерства?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628800"/>
            <a:ext cx="792088" cy="288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0667"/>
            <a:ext cx="7514118" cy="4525963"/>
          </a:xfrm>
        </p:spPr>
      </p:pic>
      <p:sp>
        <p:nvSpPr>
          <p:cNvPr id="10" name="Скругленный прямоугольник 9"/>
          <p:cNvSpPr/>
          <p:nvPr/>
        </p:nvSpPr>
        <p:spPr>
          <a:xfrm>
            <a:off x="3419874" y="1772816"/>
            <a:ext cx="695699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2276872"/>
            <a:ext cx="1440160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45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0" y="1196754"/>
            <a:ext cx="6510379" cy="549569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2780928"/>
            <a:ext cx="1080120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5416" y="3719165"/>
            <a:ext cx="1094376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8304" y="3992270"/>
            <a:ext cx="399216" cy="22881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3" t="45800" r="61024" b="24800"/>
          <a:stretch/>
        </p:blipFill>
        <p:spPr>
          <a:xfrm>
            <a:off x="7707522" y="3476546"/>
            <a:ext cx="1361807" cy="151216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40374" y="4293096"/>
            <a:ext cx="1131427" cy="22881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54090" y="5926024"/>
            <a:ext cx="1621767" cy="3112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09182" y="6237311"/>
            <a:ext cx="1010891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457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628800"/>
            <a:ext cx="792088" cy="288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0667"/>
            <a:ext cx="7514118" cy="4525963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899592" y="2564904"/>
            <a:ext cx="1872208" cy="30243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4" y="1772816"/>
            <a:ext cx="695699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9708" y="4365104"/>
            <a:ext cx="3534500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22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Какие материалы </a:t>
            </a:r>
            <a:r>
              <a:rPr lang="ru-RU" altLang="zh-CN" sz="32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публикуются</a:t>
            </a:r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altLang="zh-CN" sz="2600" i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ru-RU" altLang="zh-CN" sz="2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Лаборатория педагогического мастерства:</a:t>
            </a:r>
          </a:p>
          <a:p>
            <a:pPr marL="0" indent="0">
              <a:buNone/>
            </a:pP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Мастер-классы;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Методические материалы: </a:t>
            </a:r>
          </a:p>
          <a:p>
            <a:pPr marL="0" indent="355600">
              <a:buNone/>
            </a:pPr>
            <a:r>
              <a:rPr lang="ru-RU" sz="1600" dirty="0"/>
              <a:t>1.   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Название приема,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метода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</a:p>
          <a:p>
            <a:pPr marL="0" indent="35560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    Предмет, класс/классы,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курс;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35560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    Цель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применения;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35560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4.    Содержание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приема;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35560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    Механизм реализации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Исследовательские проекты;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Художественные статьи;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Педагогические статьи;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Литературные произведения 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(авторские сказки, стихи, рассказы</a:t>
            </a:r>
            <a:r>
              <a:rPr lang="ru-RU" altLang="zh-CN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);</a:t>
            </a: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Разбор олимпиадных заданий;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Вебинары</a:t>
            </a: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и семинары: 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описание самого мероприятия в рамках которого был представлен опыт своей работы с публикацией материалов для выступления.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Педагогические технологии в обучении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обмен опытом по применению общеобразовательных технологий в своей предметной области (технологии смешанного обучения, развивающие технологии, кейс-технологии в образовании и т.д.).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Материалы по ФГОС;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Открытый урок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публикуются только уроки, которые проходили в рамках открытых мероприятий: методических объединений, конкурсного отбора, в рамках открытых уроков в своей ОО, и получили высокую </a:t>
            </a:r>
            <a:r>
              <a:rPr lang="ru-RU" altLang="zh-CN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оценку.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Другое ???</a:t>
            </a:r>
            <a:endParaRPr lang="ru-RU" altLang="zh-CN" sz="1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1683" y="56616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28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</a:t>
            </a:r>
            <a:r>
              <a:rPr lang="ru-RU" altLang="zh-CN" sz="2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материал в Методическую копилку?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7915" y="83671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zh-CN" sz="18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ru-RU" altLang="zh-CN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Раздел 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находится в правом боковом меню на вкладке ОСНОВНОЕ в сообществе.</a:t>
            </a: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64" y="4117593"/>
            <a:ext cx="5256584" cy="2569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83" y="1844826"/>
            <a:ext cx="5296067" cy="23011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88024" y="4132635"/>
            <a:ext cx="1889724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30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96753"/>
            <a:ext cx="6395322" cy="478834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20272" y="2276874"/>
            <a:ext cx="1008112" cy="3509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063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3800" r="19287" b="33201"/>
          <a:stretch/>
        </p:blipFill>
        <p:spPr>
          <a:xfrm>
            <a:off x="971600" y="1410006"/>
            <a:ext cx="7344816" cy="423739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55776" y="1844826"/>
            <a:ext cx="3096344" cy="3509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96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8894"/>
            <a:ext cx="7709092" cy="53085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1949" y="1203958"/>
            <a:ext cx="2269893" cy="3528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23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11479"/>
            <a:ext cx="6099381" cy="52141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1" y="1210782"/>
            <a:ext cx="1584176" cy="2740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3" y="4725144"/>
            <a:ext cx="1058821" cy="2740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3" y="5085184"/>
            <a:ext cx="3960439" cy="8432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6071078"/>
            <a:ext cx="1368152" cy="27400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965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Какие материалы принимаются?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altLang="zh-CN" sz="2600" i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ru-RU" altLang="zh-CN" sz="2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Методическая копилка:</a:t>
            </a:r>
          </a:p>
          <a:p>
            <a:pPr marL="0" indent="0">
              <a:buNone/>
            </a:pP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marL="0" indent="0" algn="just">
              <a:buNone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Методические разработки, содержащие наглядные пособия, раздаточный материал, карточки и т.д. с подробным описанием, целями и задачами, инструкцией к использованию:</a:t>
            </a:r>
          </a:p>
          <a:p>
            <a:pPr marL="0" indent="0" algn="just">
              <a:buNone/>
            </a:pPr>
            <a:endParaRPr lang="ru-RU" altLang="zh-CN" sz="1800" b="1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Конспекты уроков;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Презентации к урокам;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Видео ролики к урокам;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Дидактические и наглядные материалы;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Сценарии внеурочной деятельности;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Учебно-тематические планы;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Контрольно-измерительные материалы;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Проекты;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Учебные программы;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И другие элементы учебного занятия</a:t>
            </a:r>
          </a:p>
          <a:p>
            <a:pPr marL="0" indent="0" algn="just">
              <a:buNone/>
            </a:pPr>
            <a:endParaRPr lang="ru-RU" altLang="zh-CN" sz="1800" b="1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buNone/>
            </a:pPr>
            <a:r>
              <a:rPr lang="ru-RU" altLang="zh-CN" sz="1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31800" r="22438" b="19201"/>
          <a:stretch/>
        </p:blipFill>
        <p:spPr>
          <a:xfrm>
            <a:off x="5508104" y="2924944"/>
            <a:ext cx="33843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Где публиковать материал и где находятся сообщества?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26" y="1417638"/>
            <a:ext cx="6696744" cy="4835928"/>
          </a:xfrm>
        </p:spPr>
      </p:pic>
      <p:sp>
        <p:nvSpPr>
          <p:cNvPr id="5" name="Овал 4"/>
          <p:cNvSpPr/>
          <p:nvPr/>
        </p:nvSpPr>
        <p:spPr>
          <a:xfrm>
            <a:off x="1302043" y="1417638"/>
            <a:ext cx="1130279" cy="2082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edu.54.ru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2115679"/>
            <a:ext cx="4464496" cy="4229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67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Требования к технологической карте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2"/>
            <a:ext cx="5976664" cy="44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Требование к технологической карте</a:t>
            </a:r>
            <a:endParaRPr lang="ru-RU" altLang="zh-CN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Примерный шаблон карты</a:t>
            </a: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2" y="2060848"/>
            <a:ext cx="8136760" cy="30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Требования к публикуемым презентациям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764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Содержание презентации может быть произвольным, но при условии использования предлагаемой презентации в качестве сценария учебного занятия обязательно наличие следующих слайдов: титульного с указанием названия и автора, слайда с обозначением целевых установок и прогнозируемого результата, слайда с выводами и/или рефлексией, слайда с указанием используемых источников.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2. Использовать только чёткие картинки и фотографии с высоким разрешением.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3. Соблюдать авторские права, т.е. если вы используете текст, фотографии и картинки, которые  НЕ являются вашими, необходимо указать источники информации и ссылку на оригинал (адрес на сайт в Интернете или название книги, ФИО художника, автора). Указать это удобно на последнем слайде.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4. Фотографии в презентации необходимо сжать,  это нужно для уменьшения «веса» презентации.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5. Не используйте слишком яркие фоны для слайдов. Картинки и фотографии на таких фонах «теряются», работать с такой презентацией сложно, информационность сводится к нулю.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6. Если презентация предназначена для фронтальной работы с классом,  текста на слайдах должно быть минимум, текст должен быть крупным.</a:t>
            </a: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Требования к публикуемым презентациям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2880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7. Иллюстрации, фон слайда, анимация должны быть выдержаны в едином стиле.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8. Не перегружайте презентацию информацией и излишней анимацией, это отвлекает от главного.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9. Текст должен соответствовать нормам русского языка, т.е. не содержать, грамматических, пунктуационных и лексических ошибок.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10. Озвучка презентации должна быть чёткой, грамотной, эмоциональной.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11.  Если презентация не озвучена, необходимо приложить к ней текст.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12. На фотографиях не должны быть видны лица других людей (детей, взрослых).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13. Минимальный объем - 10 слайдов, кроме титульного и завершающего слайда.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14. Максимальный "вес" презентации - 15Мб.</a:t>
            </a: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4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Требование к наглядным и дидактическим материалам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525" y="1988842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Дидактические материал должен иметь пояснительную записку: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Название материала;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класс/классы, курс;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использования;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указанием прогнозируемого результата;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Используемые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источники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необходимости ссылки на источники в сети Интернет)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2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81919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Частая ошибка при размещении материалов: </a:t>
            </a:r>
            <a:b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2700" b="1" u="sng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материалы вместо Методической копилки публикуются в </a:t>
            </a:r>
            <a:r>
              <a:rPr lang="ru-RU" altLang="zh-CN" sz="2700" b="1" u="sng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Лабораторию педагогического мастерства</a:t>
            </a:r>
            <a:endParaRPr lang="ru-RU" altLang="zh-CN" sz="2700" b="1" u="sng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3568" y="1628800"/>
            <a:ext cx="387971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zh-CN" sz="2600" i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ru-RU" altLang="zh-CN" sz="1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Лаборатория </a:t>
            </a:r>
          </a:p>
          <a:p>
            <a:pPr marL="0" indent="0">
              <a:buNone/>
            </a:pPr>
            <a:r>
              <a:rPr lang="ru-RU" altLang="zh-CN" sz="1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педагогического мастерства:</a:t>
            </a:r>
          </a:p>
          <a:p>
            <a:pPr marL="0" indent="0">
              <a:buNone/>
            </a:pPr>
            <a:r>
              <a:rPr lang="ru-RU" altLang="zh-CN" sz="1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Мастер-классы;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Методические материалы: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Исследовательские проекты;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Художественные статьи;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Педагогические статьи;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Литературные произведения;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Разбор олимпиадных заданий;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Вебинары</a:t>
            </a: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и семинары;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Педагогические технологии;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Материалы по ФГОС;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Открытый уроки,</a:t>
            </a:r>
            <a:r>
              <a:rPr lang="ru-RU" altLang="zh-CN" sz="1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получившие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высокую оценку</a:t>
            </a: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427984" y="2060848"/>
            <a:ext cx="4464496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altLang="zh-CN" sz="2600" i="1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ru-RU" altLang="zh-CN" sz="17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Методическая копилка:</a:t>
            </a:r>
          </a:p>
          <a:p>
            <a:pPr marL="0" indent="0">
              <a:buNone/>
            </a:pPr>
            <a:r>
              <a:rPr lang="ru-RU" altLang="zh-CN" sz="17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ru-RU" altLang="zh-CN" sz="1700" b="1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Конспекты уроков;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Презентации к урокам;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Видео ролики к урокам;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Дидактические и наглядные материалы;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Сценарии внеурочной деятельности;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Учебно-тематические планы;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Контрольно-измерительные материалы;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Проекты;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Учебные программы;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И другие элементы учебного занятия</a:t>
            </a:r>
          </a:p>
          <a:p>
            <a:pPr marL="0" indent="0" algn="just">
              <a:buNone/>
            </a:pPr>
            <a:endParaRPr lang="ru-RU" altLang="zh-CN" sz="1700" b="1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buNone/>
            </a:pPr>
            <a:r>
              <a:rPr lang="ru-RU" altLang="zh-CN" sz="17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ru-RU" altLang="zh-CN" sz="17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Молния 8"/>
          <p:cNvSpPr/>
          <p:nvPr/>
        </p:nvSpPr>
        <p:spPr>
          <a:xfrm rot="11383222">
            <a:off x="3892577" y="2713265"/>
            <a:ext cx="767804" cy="3933662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81592" y="2204864"/>
            <a:ext cx="1077999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суммирования 11"/>
          <p:cNvSpPr/>
          <p:nvPr/>
        </p:nvSpPr>
        <p:spPr>
          <a:xfrm>
            <a:off x="4040572" y="2368766"/>
            <a:ext cx="360040" cy="288032"/>
          </a:xfrm>
          <a:prstGeom prst="flowChartSummingJunc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Требования к материалам: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Материал должен быть авторский, т.е. разработанный именно Вами. Если материал выполнен в соавторстве, то необходимо иметь согласие второго автора на публикацию материала и указать его имя. </a:t>
            </a: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Уникальность материала 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не должна быть меньше 55%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. Проверьте свой материал в любой программе по поиску плагиата на его уникальность, прежде чем публиковать его у нас. Если материал не соответствует данному правилу, он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может быть удалён экспертами при оценке.</a:t>
            </a: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В файле самой разработки (конспекта, презентации, мастер-класса и т.п.) на первой или последней странице необходимо указать</a:t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а) ФИО автора материала. Если авторов несколько, то должны быть указаны имена всех авторов.</a:t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б) Место работы (название образовательного учреждения), например "МБОУ Новосибирская классическая гимназия №17"</a:t>
            </a:r>
            <a:b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в) Должность автора, например "Учитель начальных классов", "Библиотекарь", "Учитель математики"</a:t>
            </a:r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3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Требования к материалам: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00202"/>
            <a:ext cx="79208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4. Текст должен соответствовать нормам русского языка, т.е. не содержать, грамматических, пунктуационных и лексических ошибок. Писать заголовки, тексты, данные авторов и т.д. сплошными ЗАГЛАВНЫМИ буквами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 допускается.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5. На последнем листе необходимо указать список использованных источников.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6. Любые ссылки на сторонние сайты, любая реклама в тексте, в том числе скрытая, запрещены.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7. Максимальный "вес" файла с материалами - 15 Мб. Читайте статью "Как уменьшить вес изображения".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89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Проверка экспертами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572548" cy="4929411"/>
          </a:xfrm>
        </p:spPr>
      </p:pic>
    </p:spTree>
    <p:extLst>
      <p:ext uri="{BB962C8B-B14F-4D97-AF65-F5344CB8AC3E}">
        <p14:creationId xmlns:p14="http://schemas.microsoft.com/office/powerpoint/2010/main" val="38299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Проверка экспертами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216888"/>
            <a:ext cx="6545701" cy="4909276"/>
          </a:xfrm>
        </p:spPr>
      </p:pic>
    </p:spTree>
    <p:extLst>
      <p:ext uri="{BB962C8B-B14F-4D97-AF65-F5344CB8AC3E}">
        <p14:creationId xmlns:p14="http://schemas.microsoft.com/office/powerpoint/2010/main" val="36220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96753"/>
            <a:ext cx="6696744" cy="4835928"/>
          </a:xfrm>
        </p:spPr>
      </p:pic>
      <p:sp>
        <p:nvSpPr>
          <p:cNvPr id="5" name="Овал 4"/>
          <p:cNvSpPr/>
          <p:nvPr/>
        </p:nvSpPr>
        <p:spPr>
          <a:xfrm>
            <a:off x="1403650" y="1196752"/>
            <a:ext cx="1130279" cy="2082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edu.54.ru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0312" y="1844824"/>
            <a:ext cx="648074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0311" y="1844824"/>
            <a:ext cx="648074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298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Сроки проверки материалов на </a:t>
            </a:r>
            <a:r>
              <a:rPr lang="ru-RU" altLang="zh-CN" sz="32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модерации</a:t>
            </a:r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и проверка их экспертами: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Публикация материалов в Методическую копилку происходит с </a:t>
            </a:r>
            <a:r>
              <a:rPr lang="ru-RU" altLang="zh-CN" sz="18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премодерацией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Сроки </a:t>
            </a:r>
            <a:r>
              <a:rPr lang="ru-RU" altLang="zh-CN" sz="18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модерации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2 недели после отправки на </a:t>
            </a:r>
            <a:r>
              <a:rPr lang="ru-RU" altLang="zh-CN" sz="18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модерацию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pPr marL="0" indent="0">
              <a:buNone/>
            </a:pPr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Ошибки: </a:t>
            </a:r>
          </a:p>
          <a:p>
            <a:pPr>
              <a:buFont typeface="+mj-lt"/>
              <a:buAutoNum type="arabicParenR"/>
            </a:pP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материал сохранили, но не отправили на </a:t>
            </a:r>
            <a:r>
              <a:rPr lang="ru-RU" altLang="zh-CN" sz="1800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модерацию</a:t>
            </a: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он остается у публикуемого на редактировании; </a:t>
            </a:r>
          </a:p>
          <a:p>
            <a:pPr>
              <a:buFont typeface="+mj-lt"/>
              <a:buAutoNum type="arabicParenR"/>
            </a:pP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забыли прикрепить файл;</a:t>
            </a:r>
          </a:p>
          <a:p>
            <a:pPr>
              <a:buFont typeface="+mj-lt"/>
              <a:buAutoNum type="arabicParenR"/>
            </a:pPr>
            <a:r>
              <a:rPr lang="ru-RU" altLang="zh-CN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разместили сам материал в подробном описании.</a:t>
            </a: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9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Публикуйте свои материалы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!</a:t>
            </a:r>
            <a:r>
              <a:rPr lang="ru-RU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ru-RU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Делитесь своим опытом!</a:t>
            </a:r>
            <a:br>
              <a:rPr lang="ru-RU" altLang="zh-CN" sz="3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И тогда о Вас узнает наша область!</a:t>
            </a:r>
            <a:br>
              <a:rPr lang="ru-RU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6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Помните, молодые педагоги учатся у Вас!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289367" cy="619268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8456" y="-315416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зарегистрироваться?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4077072"/>
            <a:ext cx="1432677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54589" y="4869160"/>
            <a:ext cx="1597331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85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Новосибирская открытая образовательная сеть</a:t>
            </a:r>
            <a:b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3400" r="20075" b="3801"/>
          <a:stretch/>
        </p:blipFill>
        <p:spPr>
          <a:xfrm>
            <a:off x="539552" y="1242766"/>
            <a:ext cx="4032448" cy="2688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9" y="4092267"/>
            <a:ext cx="3888432" cy="2502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49" y="1217364"/>
            <a:ext cx="4392488" cy="255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0" y="4017224"/>
            <a:ext cx="4042489" cy="2557857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8" y="1096283"/>
            <a:ext cx="7416825" cy="53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289367" cy="619268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8456" y="-315416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зарегистрироваться?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4077072"/>
            <a:ext cx="1432677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54589" y="4869160"/>
            <a:ext cx="1597331" cy="1440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16542" r="23151" b="8682"/>
          <a:stretch/>
        </p:blipFill>
        <p:spPr>
          <a:xfrm>
            <a:off x="1691680" y="1196754"/>
            <a:ext cx="6264696" cy="4826897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563888" y="1628800"/>
            <a:ext cx="792088" cy="288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383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вступить в сообщество?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ru-RU" altLang="zh-CN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1994"/>
            <a:ext cx="7848872" cy="478487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948264" y="2636912"/>
            <a:ext cx="1656184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19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-162272"/>
            <a:ext cx="7355160" cy="1143000"/>
          </a:xfrm>
        </p:spPr>
        <p:txBody>
          <a:bodyPr>
            <a:normAutofit/>
          </a:bodyPr>
          <a:lstStyle/>
          <a:p>
            <a:r>
              <a:rPr lang="ru-RU" altLang="zh-CN" sz="32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Как опубликовать материал?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628800"/>
            <a:ext cx="792088" cy="288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/>
          <a:stretch/>
        </p:blipFill>
        <p:spPr>
          <a:xfrm>
            <a:off x="1547664" y="908720"/>
            <a:ext cx="6699728" cy="5112568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3948309" y="2600908"/>
            <a:ext cx="792088" cy="288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48310" y="2402886"/>
            <a:ext cx="695699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360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707</Words>
  <Application>Microsoft Office PowerPoint</Application>
  <PresentationFormat>Экран (4:3)</PresentationFormat>
  <Paragraphs>164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 Unicode MS</vt:lpstr>
      <vt:lpstr>宋体</vt:lpstr>
      <vt:lpstr>arial</vt:lpstr>
      <vt:lpstr>arial</vt:lpstr>
      <vt:lpstr>Calibri</vt:lpstr>
      <vt:lpstr>Times New Roman</vt:lpstr>
      <vt:lpstr>verdana</vt:lpstr>
      <vt:lpstr>Wingdings</vt:lpstr>
      <vt:lpstr>Office 主题</vt:lpstr>
      <vt:lpstr>Сетевые педагогические сообщества Новосибирской области</vt:lpstr>
      <vt:lpstr>Где публиковать материал и где находятся сообщества?</vt:lpstr>
      <vt:lpstr>Как опубликовать материал?</vt:lpstr>
      <vt:lpstr>Как зарегистрироваться?</vt:lpstr>
      <vt:lpstr>Новосибирская открытая образовательная сеть </vt:lpstr>
      <vt:lpstr>Как зарегистрироваться?</vt:lpstr>
      <vt:lpstr>Как опубликовать материал?</vt:lpstr>
      <vt:lpstr>Как вступить в сообщество?</vt:lpstr>
      <vt:lpstr>Как опубликовать материал?</vt:lpstr>
      <vt:lpstr>Как опубликовать материал в Лабораторию педагогического мастерства?</vt:lpstr>
      <vt:lpstr>Как опубликовать материал?</vt:lpstr>
      <vt:lpstr>Как опубликовать материал?</vt:lpstr>
      <vt:lpstr>Какие материалы публикуются?</vt:lpstr>
      <vt:lpstr>Как опубликовать материал в Методическую копилку?</vt:lpstr>
      <vt:lpstr>Как опубликовать материал?</vt:lpstr>
      <vt:lpstr>Как опубликовать материал?</vt:lpstr>
      <vt:lpstr>Как опубликовать материал?</vt:lpstr>
      <vt:lpstr>Как опубликовать материал?</vt:lpstr>
      <vt:lpstr>Какие материалы принимаются?</vt:lpstr>
      <vt:lpstr>Требования к технологической карте</vt:lpstr>
      <vt:lpstr>Требование к технологической карте</vt:lpstr>
      <vt:lpstr>Требования к публикуемым презентациям</vt:lpstr>
      <vt:lpstr>Требования к публикуемым презентациям</vt:lpstr>
      <vt:lpstr>Требование к наглядным и дидактическим материалам</vt:lpstr>
      <vt:lpstr>Частая ошибка при размещении материалов:  материалы вместо Методической копилки публикуются в Лабораторию педагогического мастерства</vt:lpstr>
      <vt:lpstr>Требования к материалам:</vt:lpstr>
      <vt:lpstr>Требования к материалам:</vt:lpstr>
      <vt:lpstr>Проверка экспертами</vt:lpstr>
      <vt:lpstr>Проверка экспертами</vt:lpstr>
      <vt:lpstr>Сроки проверки материалов на модерации и проверка их экспертами:</vt:lpstr>
      <vt:lpstr>Публикуйте свои материалы! Делитесь своим опытом! И тогда о Вас узнает наша область! Помните, молодые педагоги учатся у Вас!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>PowerPoint template, Business</dc:subject>
  <dc:creator>pptforschool.ru</dc:creator>
  <cp:keywords>Business, Business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user1</cp:lastModifiedBy>
  <cp:revision>54</cp:revision>
  <dcterms:created xsi:type="dcterms:W3CDTF">2018-01-15T12:08:50Z</dcterms:created>
  <dcterms:modified xsi:type="dcterms:W3CDTF">2019-11-15T06:30:53Z</dcterms:modified>
  <cp:category>PowerPoint template, 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</Properties>
</file>