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65"/>
  </p:notesMasterIdLst>
  <p:handoutMasterIdLst>
    <p:handoutMasterId r:id="rId66"/>
  </p:handoutMasterIdLst>
  <p:sldIdLst>
    <p:sldId id="256" r:id="rId2"/>
    <p:sldId id="275" r:id="rId3"/>
    <p:sldId id="300" r:id="rId4"/>
    <p:sldId id="276" r:id="rId5"/>
    <p:sldId id="272" r:id="rId6"/>
    <p:sldId id="302" r:id="rId7"/>
    <p:sldId id="268" r:id="rId8"/>
    <p:sldId id="301" r:id="rId9"/>
    <p:sldId id="304" r:id="rId10"/>
    <p:sldId id="280" r:id="rId11"/>
    <p:sldId id="261" r:id="rId12"/>
    <p:sldId id="266" r:id="rId13"/>
    <p:sldId id="282" r:id="rId14"/>
    <p:sldId id="283" r:id="rId15"/>
    <p:sldId id="284" r:id="rId16"/>
    <p:sldId id="285" r:id="rId17"/>
    <p:sldId id="286" r:id="rId18"/>
    <p:sldId id="289" r:id="rId19"/>
    <p:sldId id="290" r:id="rId20"/>
    <p:sldId id="287" r:id="rId21"/>
    <p:sldId id="288" r:id="rId22"/>
    <p:sldId id="291" r:id="rId23"/>
    <p:sldId id="274" r:id="rId24"/>
    <p:sldId id="273" r:id="rId25"/>
    <p:sldId id="270" r:id="rId26"/>
    <p:sldId id="267" r:id="rId27"/>
    <p:sldId id="303" r:id="rId28"/>
    <p:sldId id="299" r:id="rId29"/>
    <p:sldId id="269" r:id="rId30"/>
    <p:sldId id="277" r:id="rId31"/>
    <p:sldId id="305" r:id="rId32"/>
    <p:sldId id="330" r:id="rId33"/>
    <p:sldId id="271" r:id="rId34"/>
    <p:sldId id="292" r:id="rId35"/>
    <p:sldId id="294" r:id="rId36"/>
    <p:sldId id="293" r:id="rId37"/>
    <p:sldId id="295" r:id="rId38"/>
    <p:sldId id="296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4" r:id="rId47"/>
    <p:sldId id="313" r:id="rId48"/>
    <p:sldId id="315" r:id="rId49"/>
    <p:sldId id="316" r:id="rId50"/>
    <p:sldId id="317" r:id="rId51"/>
    <p:sldId id="318" r:id="rId52"/>
    <p:sldId id="329" r:id="rId53"/>
    <p:sldId id="319" r:id="rId54"/>
    <p:sldId id="320" r:id="rId55"/>
    <p:sldId id="321" r:id="rId56"/>
    <p:sldId id="323" r:id="rId57"/>
    <p:sldId id="324" r:id="rId58"/>
    <p:sldId id="325" r:id="rId59"/>
    <p:sldId id="326" r:id="rId60"/>
    <p:sldId id="297" r:id="rId61"/>
    <p:sldId id="327" r:id="rId62"/>
    <p:sldId id="328" r:id="rId63"/>
    <p:sldId id="331" r:id="rId64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5441" autoAdjust="0"/>
  </p:normalViewPr>
  <p:slideViewPr>
    <p:cSldViewPr snapToGrid="0">
      <p:cViewPr varScale="1">
        <p:scale>
          <a:sx n="83" d="100"/>
          <a:sy n="83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mailto:gtf@oblcit.ru" TargetMode="Externa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mailto:gtf@oblcit.ru" TargetMode="External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2D9AD-84BB-4BFF-BE8D-4F0DA6B553BC}" type="doc">
      <dgm:prSet loTypeId="urn:microsoft.com/office/officeart/2005/8/layout/hierarchy4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4D7A466-1463-4196-9907-3F1E35E9B3FD}">
      <dgm:prSet phldrT="[Текст]" custT="1"/>
      <dgm:spPr/>
      <dgm:t>
        <a:bodyPr/>
        <a:lstStyle/>
        <a:p>
          <a:pPr algn="ctr"/>
          <a:endParaRPr lang="ru-RU" sz="2000" b="1" dirty="0" smtClean="0"/>
        </a:p>
        <a:p>
          <a:pPr algn="ctr" rtl="0"/>
          <a:r>
            <a:rPr lang="ru-RU" sz="3600" b="1" u="sng" dirty="0" smtClean="0">
              <a:solidFill>
                <a:srgbClr val="0070C0"/>
              </a:solidFill>
            </a:rPr>
            <a:t>Печатная форма</a:t>
          </a:r>
        </a:p>
        <a:p>
          <a:pPr algn="ctr"/>
          <a:endParaRPr lang="ru-RU" sz="2000" b="1" u="sng" dirty="0"/>
        </a:p>
      </dgm:t>
    </dgm:pt>
    <dgm:pt modelId="{3CE0DA7C-1A60-409A-A57C-9D8824740FFF}" type="parTrans" cxnId="{1FA9D399-6B01-40BE-BE19-847A2A6639F0}">
      <dgm:prSet/>
      <dgm:spPr/>
      <dgm:t>
        <a:bodyPr/>
        <a:lstStyle/>
        <a:p>
          <a:endParaRPr lang="ru-RU"/>
        </a:p>
      </dgm:t>
    </dgm:pt>
    <dgm:pt modelId="{657EBAC9-F9DD-44A9-98CC-5A3516421B7F}" type="sibTrans" cxnId="{1FA9D399-6B01-40BE-BE19-847A2A6639F0}">
      <dgm:prSet/>
      <dgm:spPr/>
      <dgm:t>
        <a:bodyPr/>
        <a:lstStyle/>
        <a:p>
          <a:endParaRPr lang="ru-RU"/>
        </a:p>
      </dgm:t>
    </dgm:pt>
    <dgm:pt modelId="{58D652E7-2167-447B-BA0F-4A969F4CC424}">
      <dgm:prSet phldrT="[Текст]" custT="1"/>
      <dgm:spPr/>
      <dgm:t>
        <a:bodyPr/>
        <a:lstStyle/>
        <a:p>
          <a:pPr algn="ctr"/>
          <a:r>
            <a:rPr lang="ru-RU" sz="2000" dirty="0" smtClean="0"/>
            <a:t>Ограниченное количество визуальных объектов</a:t>
          </a:r>
          <a:endParaRPr lang="ru-RU" sz="2000" dirty="0"/>
        </a:p>
      </dgm:t>
    </dgm:pt>
    <dgm:pt modelId="{651AFC47-BDC6-4C72-8325-F558286FD8B4}" type="parTrans" cxnId="{013CB442-5088-4198-8BEE-2F4F88C5893A}">
      <dgm:prSet/>
      <dgm:spPr/>
      <dgm:t>
        <a:bodyPr/>
        <a:lstStyle/>
        <a:p>
          <a:endParaRPr lang="ru-RU"/>
        </a:p>
      </dgm:t>
    </dgm:pt>
    <dgm:pt modelId="{D8E9552D-0949-4DFA-8ACB-70CE8B12B684}" type="sibTrans" cxnId="{013CB442-5088-4198-8BEE-2F4F88C5893A}">
      <dgm:prSet/>
      <dgm:spPr/>
      <dgm:t>
        <a:bodyPr/>
        <a:lstStyle/>
        <a:p>
          <a:endParaRPr lang="ru-RU"/>
        </a:p>
      </dgm:t>
    </dgm:pt>
    <dgm:pt modelId="{F99B6F84-F2B9-490E-9A0B-50D867BB9123}">
      <dgm:prSet phldrT="[Текст]" custT="1"/>
      <dgm:spPr/>
      <dgm:t>
        <a:bodyPr/>
        <a:lstStyle/>
        <a:p>
          <a:pPr algn="ctr"/>
          <a:r>
            <a:rPr lang="ru-RU" sz="2000" dirty="0" smtClean="0"/>
            <a:t>Нет динамической визуализации</a:t>
          </a:r>
          <a:endParaRPr lang="ru-RU" sz="2000" dirty="0"/>
        </a:p>
      </dgm:t>
    </dgm:pt>
    <dgm:pt modelId="{DE68BFBE-40EC-4CF4-96F2-8D30279EE5F2}" type="parTrans" cxnId="{A6A49CB9-4462-4422-9CA5-1ADC61770E23}">
      <dgm:prSet/>
      <dgm:spPr/>
      <dgm:t>
        <a:bodyPr/>
        <a:lstStyle/>
        <a:p>
          <a:endParaRPr lang="ru-RU"/>
        </a:p>
      </dgm:t>
    </dgm:pt>
    <dgm:pt modelId="{0FF4F637-6A4A-48AC-8DB4-8195CECBAE2F}" type="sibTrans" cxnId="{A6A49CB9-4462-4422-9CA5-1ADC61770E23}">
      <dgm:prSet/>
      <dgm:spPr/>
      <dgm:t>
        <a:bodyPr/>
        <a:lstStyle/>
        <a:p>
          <a:endParaRPr lang="ru-RU"/>
        </a:p>
      </dgm:t>
    </dgm:pt>
    <dgm:pt modelId="{96C05CF9-B401-426E-A8DA-B3E7C0540575}">
      <dgm:prSet phldrT="[Текст]" custT="1"/>
      <dgm:spPr/>
      <dgm:t>
        <a:bodyPr/>
        <a:lstStyle/>
        <a:p>
          <a:pPr algn="ctr"/>
          <a:r>
            <a:rPr lang="ru-RU" sz="2000" dirty="0" smtClean="0"/>
            <a:t>Нет возможности дополнить содержание учебника</a:t>
          </a:r>
          <a:endParaRPr lang="ru-RU" sz="2000" dirty="0"/>
        </a:p>
      </dgm:t>
    </dgm:pt>
    <dgm:pt modelId="{8181FBDC-32BE-4027-A525-5C99B794AEAC}" type="parTrans" cxnId="{E083CDDF-AB48-45D9-8A1B-BE84F1126031}">
      <dgm:prSet/>
      <dgm:spPr/>
      <dgm:t>
        <a:bodyPr/>
        <a:lstStyle/>
        <a:p>
          <a:endParaRPr lang="ru-RU"/>
        </a:p>
      </dgm:t>
    </dgm:pt>
    <dgm:pt modelId="{E3FFA3B6-1033-415E-8E58-1F7AF3F4B46D}" type="sibTrans" cxnId="{E083CDDF-AB48-45D9-8A1B-BE84F1126031}">
      <dgm:prSet/>
      <dgm:spPr/>
      <dgm:t>
        <a:bodyPr/>
        <a:lstStyle/>
        <a:p>
          <a:endParaRPr lang="ru-RU"/>
        </a:p>
      </dgm:t>
    </dgm:pt>
    <dgm:pt modelId="{CDD20EDA-B14B-4C7D-A0EF-F811C70EF1AE}">
      <dgm:prSet phldrT="[Текст]" custT="1"/>
      <dgm:spPr/>
      <dgm:t>
        <a:bodyPr/>
        <a:lstStyle/>
        <a:p>
          <a:pPr algn="ctr"/>
          <a:r>
            <a:rPr lang="ru-RU" sz="2000" dirty="0" smtClean="0"/>
            <a:t>Не всегда удается работать с материалом в собственном режиме</a:t>
          </a:r>
          <a:endParaRPr lang="ru-RU" sz="2000" dirty="0"/>
        </a:p>
      </dgm:t>
    </dgm:pt>
    <dgm:pt modelId="{AB65459F-2A67-400B-AB6B-B7A10CBB5F9C}" type="parTrans" cxnId="{6F764F61-ED5E-41B4-825B-FBF5C7751820}">
      <dgm:prSet/>
      <dgm:spPr/>
      <dgm:t>
        <a:bodyPr/>
        <a:lstStyle/>
        <a:p>
          <a:endParaRPr lang="ru-RU"/>
        </a:p>
      </dgm:t>
    </dgm:pt>
    <dgm:pt modelId="{D28D8E37-6857-48BE-9B73-A5DE5E2F7071}" type="sibTrans" cxnId="{6F764F61-ED5E-41B4-825B-FBF5C7751820}">
      <dgm:prSet/>
      <dgm:spPr/>
      <dgm:t>
        <a:bodyPr/>
        <a:lstStyle/>
        <a:p>
          <a:endParaRPr lang="ru-RU"/>
        </a:p>
      </dgm:t>
    </dgm:pt>
    <dgm:pt modelId="{A7D4E4F8-E25E-45CE-A924-B741E7AB2C25}">
      <dgm:prSet phldrT="[Текст]" custT="1"/>
      <dgm:spPr/>
      <dgm:t>
        <a:bodyPr/>
        <a:lstStyle/>
        <a:p>
          <a:pPr algn="ctr"/>
          <a:r>
            <a:rPr lang="ru-RU" sz="2000" dirty="0" smtClean="0"/>
            <a:t>Нет адекватной самопроверки качества усвоения знаний</a:t>
          </a:r>
          <a:endParaRPr lang="ru-RU" sz="2000" dirty="0"/>
        </a:p>
      </dgm:t>
    </dgm:pt>
    <dgm:pt modelId="{1A619BDD-0B6D-4061-8D40-F515866B1D92}" type="parTrans" cxnId="{62E77B45-6832-4DBD-9C2F-0418959EF085}">
      <dgm:prSet/>
      <dgm:spPr/>
      <dgm:t>
        <a:bodyPr/>
        <a:lstStyle/>
        <a:p>
          <a:endParaRPr lang="ru-RU"/>
        </a:p>
      </dgm:t>
    </dgm:pt>
    <dgm:pt modelId="{9C73C535-4CD7-4E14-813D-AD6124184B11}" type="sibTrans" cxnId="{62E77B45-6832-4DBD-9C2F-0418959EF085}">
      <dgm:prSet/>
      <dgm:spPr/>
      <dgm:t>
        <a:bodyPr/>
        <a:lstStyle/>
        <a:p>
          <a:endParaRPr lang="ru-RU"/>
        </a:p>
      </dgm:t>
    </dgm:pt>
    <dgm:pt modelId="{FCB2480E-05FB-47D0-A914-97046A788270}" type="pres">
      <dgm:prSet presAssocID="{D862D9AD-84BB-4BFF-BE8D-4F0DA6B553B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616743B-9BC8-4ADC-8F01-3BA7080890E5}" type="pres">
      <dgm:prSet presAssocID="{D4D7A466-1463-4196-9907-3F1E35E9B3FD}" presName="vertOne" presStyleCnt="0"/>
      <dgm:spPr/>
      <dgm:t>
        <a:bodyPr/>
        <a:lstStyle/>
        <a:p>
          <a:endParaRPr lang="ru-RU"/>
        </a:p>
      </dgm:t>
    </dgm:pt>
    <dgm:pt modelId="{F8FAAF0C-FD68-4BBC-9355-97C0590CCE53}" type="pres">
      <dgm:prSet presAssocID="{D4D7A466-1463-4196-9907-3F1E35E9B3FD}" presName="txOne" presStyleLbl="node0" presStyleIdx="0" presStyleCnt="1" custScaleY="25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07B605-5C5F-407C-92F3-E783E2A86F59}" type="pres">
      <dgm:prSet presAssocID="{D4D7A466-1463-4196-9907-3F1E35E9B3FD}" presName="parTransOne" presStyleCnt="0"/>
      <dgm:spPr/>
      <dgm:t>
        <a:bodyPr/>
        <a:lstStyle/>
        <a:p>
          <a:endParaRPr lang="ru-RU"/>
        </a:p>
      </dgm:t>
    </dgm:pt>
    <dgm:pt modelId="{017B240B-EF0F-4F06-9F19-31049FB225B6}" type="pres">
      <dgm:prSet presAssocID="{D4D7A466-1463-4196-9907-3F1E35E9B3FD}" presName="horzOne" presStyleCnt="0"/>
      <dgm:spPr/>
      <dgm:t>
        <a:bodyPr/>
        <a:lstStyle/>
        <a:p>
          <a:endParaRPr lang="ru-RU"/>
        </a:p>
      </dgm:t>
    </dgm:pt>
    <dgm:pt modelId="{A0FACC2A-FD16-4567-9797-393E3B42B9C3}" type="pres">
      <dgm:prSet presAssocID="{58D652E7-2167-447B-BA0F-4A969F4CC424}" presName="vertTwo" presStyleCnt="0"/>
      <dgm:spPr/>
      <dgm:t>
        <a:bodyPr/>
        <a:lstStyle/>
        <a:p>
          <a:endParaRPr lang="ru-RU"/>
        </a:p>
      </dgm:t>
    </dgm:pt>
    <dgm:pt modelId="{F434155B-6965-4B27-A996-7250FF8C3C0E}" type="pres">
      <dgm:prSet presAssocID="{58D652E7-2167-447B-BA0F-4A969F4CC424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016A6D-BEE9-4BCC-AAD0-71D1D5D67D11}" type="pres">
      <dgm:prSet presAssocID="{58D652E7-2167-447B-BA0F-4A969F4CC424}" presName="horzTwo" presStyleCnt="0"/>
      <dgm:spPr/>
      <dgm:t>
        <a:bodyPr/>
        <a:lstStyle/>
        <a:p>
          <a:endParaRPr lang="ru-RU"/>
        </a:p>
      </dgm:t>
    </dgm:pt>
    <dgm:pt modelId="{FFB09371-197E-4711-97FC-6BD368F344E6}" type="pres">
      <dgm:prSet presAssocID="{D8E9552D-0949-4DFA-8ACB-70CE8B12B684}" presName="sibSpaceTwo" presStyleCnt="0"/>
      <dgm:spPr/>
      <dgm:t>
        <a:bodyPr/>
        <a:lstStyle/>
        <a:p>
          <a:endParaRPr lang="ru-RU"/>
        </a:p>
      </dgm:t>
    </dgm:pt>
    <dgm:pt modelId="{5D046438-54E0-4024-AD1E-6E3C7EDEB14F}" type="pres">
      <dgm:prSet presAssocID="{F99B6F84-F2B9-490E-9A0B-50D867BB9123}" presName="vertTwo" presStyleCnt="0"/>
      <dgm:spPr/>
      <dgm:t>
        <a:bodyPr/>
        <a:lstStyle/>
        <a:p>
          <a:endParaRPr lang="ru-RU"/>
        </a:p>
      </dgm:t>
    </dgm:pt>
    <dgm:pt modelId="{163655EA-E6F3-4F73-A762-7EA239278468}" type="pres">
      <dgm:prSet presAssocID="{F99B6F84-F2B9-490E-9A0B-50D867BB9123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61AF37-8ECF-4EDE-BA4C-3E6B305701CF}" type="pres">
      <dgm:prSet presAssocID="{F99B6F84-F2B9-490E-9A0B-50D867BB9123}" presName="horzTwo" presStyleCnt="0"/>
      <dgm:spPr/>
      <dgm:t>
        <a:bodyPr/>
        <a:lstStyle/>
        <a:p>
          <a:endParaRPr lang="ru-RU"/>
        </a:p>
      </dgm:t>
    </dgm:pt>
    <dgm:pt modelId="{C65D9930-7402-4C32-A1A7-A2FB45DD4E7A}" type="pres">
      <dgm:prSet presAssocID="{0FF4F637-6A4A-48AC-8DB4-8195CECBAE2F}" presName="sibSpaceTwo" presStyleCnt="0"/>
      <dgm:spPr/>
      <dgm:t>
        <a:bodyPr/>
        <a:lstStyle/>
        <a:p>
          <a:endParaRPr lang="ru-RU"/>
        </a:p>
      </dgm:t>
    </dgm:pt>
    <dgm:pt modelId="{6047F0D3-5832-40AD-9714-F0221EE4B0B7}" type="pres">
      <dgm:prSet presAssocID="{96C05CF9-B401-426E-A8DA-B3E7C0540575}" presName="vertTwo" presStyleCnt="0"/>
      <dgm:spPr/>
      <dgm:t>
        <a:bodyPr/>
        <a:lstStyle/>
        <a:p>
          <a:endParaRPr lang="ru-RU"/>
        </a:p>
      </dgm:t>
    </dgm:pt>
    <dgm:pt modelId="{CC1FF763-7B02-4CDD-880E-55838CDCD1A7}" type="pres">
      <dgm:prSet presAssocID="{96C05CF9-B401-426E-A8DA-B3E7C0540575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78F8E8-962A-407A-9BE6-F0CCFF20BAA1}" type="pres">
      <dgm:prSet presAssocID="{96C05CF9-B401-426E-A8DA-B3E7C0540575}" presName="horzTwo" presStyleCnt="0"/>
      <dgm:spPr/>
      <dgm:t>
        <a:bodyPr/>
        <a:lstStyle/>
        <a:p>
          <a:endParaRPr lang="ru-RU"/>
        </a:p>
      </dgm:t>
    </dgm:pt>
    <dgm:pt modelId="{E7F6394F-A5BA-4968-B8E6-5AF50C5A2DC5}" type="pres">
      <dgm:prSet presAssocID="{E3FFA3B6-1033-415E-8E58-1F7AF3F4B46D}" presName="sibSpaceTwo" presStyleCnt="0"/>
      <dgm:spPr/>
      <dgm:t>
        <a:bodyPr/>
        <a:lstStyle/>
        <a:p>
          <a:endParaRPr lang="ru-RU"/>
        </a:p>
      </dgm:t>
    </dgm:pt>
    <dgm:pt modelId="{B71C00F5-A2B4-48D0-8D37-FE67EF6B5C83}" type="pres">
      <dgm:prSet presAssocID="{CDD20EDA-B14B-4C7D-A0EF-F811C70EF1AE}" presName="vertTwo" presStyleCnt="0"/>
      <dgm:spPr/>
      <dgm:t>
        <a:bodyPr/>
        <a:lstStyle/>
        <a:p>
          <a:endParaRPr lang="ru-RU"/>
        </a:p>
      </dgm:t>
    </dgm:pt>
    <dgm:pt modelId="{6A7B0914-AF6D-4664-873E-DE759C4B6201}" type="pres">
      <dgm:prSet presAssocID="{CDD20EDA-B14B-4C7D-A0EF-F811C70EF1AE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07BEF-6895-47F2-9024-FDDE0EAF2C01}" type="pres">
      <dgm:prSet presAssocID="{CDD20EDA-B14B-4C7D-A0EF-F811C70EF1AE}" presName="horzTwo" presStyleCnt="0"/>
      <dgm:spPr/>
      <dgm:t>
        <a:bodyPr/>
        <a:lstStyle/>
        <a:p>
          <a:endParaRPr lang="ru-RU"/>
        </a:p>
      </dgm:t>
    </dgm:pt>
    <dgm:pt modelId="{B95B7F1C-4201-4F9B-B09A-64D8018E966A}" type="pres">
      <dgm:prSet presAssocID="{D28D8E37-6857-48BE-9B73-A5DE5E2F7071}" presName="sibSpaceTwo" presStyleCnt="0"/>
      <dgm:spPr/>
      <dgm:t>
        <a:bodyPr/>
        <a:lstStyle/>
        <a:p>
          <a:endParaRPr lang="ru-RU"/>
        </a:p>
      </dgm:t>
    </dgm:pt>
    <dgm:pt modelId="{7A286B9B-1C25-4233-8E78-9B604EA2DDE5}" type="pres">
      <dgm:prSet presAssocID="{A7D4E4F8-E25E-45CE-A924-B741E7AB2C25}" presName="vertTwo" presStyleCnt="0"/>
      <dgm:spPr/>
      <dgm:t>
        <a:bodyPr/>
        <a:lstStyle/>
        <a:p>
          <a:endParaRPr lang="ru-RU"/>
        </a:p>
      </dgm:t>
    </dgm:pt>
    <dgm:pt modelId="{BA465305-5372-41ED-890E-AC45B3A56B0F}" type="pres">
      <dgm:prSet presAssocID="{A7D4E4F8-E25E-45CE-A924-B741E7AB2C25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1CF5B9-4D4B-4B42-8EA2-A97942BCE9C3}" type="pres">
      <dgm:prSet presAssocID="{A7D4E4F8-E25E-45CE-A924-B741E7AB2C25}" presName="horzTwo" presStyleCnt="0"/>
      <dgm:spPr/>
      <dgm:t>
        <a:bodyPr/>
        <a:lstStyle/>
        <a:p>
          <a:endParaRPr lang="ru-RU"/>
        </a:p>
      </dgm:t>
    </dgm:pt>
  </dgm:ptLst>
  <dgm:cxnLst>
    <dgm:cxn modelId="{51EB5028-80E9-467D-AA44-97F50F52122A}" type="presOf" srcId="{96C05CF9-B401-426E-A8DA-B3E7C0540575}" destId="{CC1FF763-7B02-4CDD-880E-55838CDCD1A7}" srcOrd="0" destOrd="0" presId="urn:microsoft.com/office/officeart/2005/8/layout/hierarchy4"/>
    <dgm:cxn modelId="{6E8CC448-42CD-4CB6-ACB8-8C7E2CA81EA5}" type="presOf" srcId="{D862D9AD-84BB-4BFF-BE8D-4F0DA6B553BC}" destId="{FCB2480E-05FB-47D0-A914-97046A788270}" srcOrd="0" destOrd="0" presId="urn:microsoft.com/office/officeart/2005/8/layout/hierarchy4"/>
    <dgm:cxn modelId="{62E77B45-6832-4DBD-9C2F-0418959EF085}" srcId="{D4D7A466-1463-4196-9907-3F1E35E9B3FD}" destId="{A7D4E4F8-E25E-45CE-A924-B741E7AB2C25}" srcOrd="4" destOrd="0" parTransId="{1A619BDD-0B6D-4061-8D40-F515866B1D92}" sibTransId="{9C73C535-4CD7-4E14-813D-AD6124184B11}"/>
    <dgm:cxn modelId="{E083CDDF-AB48-45D9-8A1B-BE84F1126031}" srcId="{D4D7A466-1463-4196-9907-3F1E35E9B3FD}" destId="{96C05CF9-B401-426E-A8DA-B3E7C0540575}" srcOrd="2" destOrd="0" parTransId="{8181FBDC-32BE-4027-A525-5C99B794AEAC}" sibTransId="{E3FFA3B6-1033-415E-8E58-1F7AF3F4B46D}"/>
    <dgm:cxn modelId="{6C9118AD-FEF7-4AA3-B17A-30A9A8EB660E}" type="presOf" srcId="{A7D4E4F8-E25E-45CE-A924-B741E7AB2C25}" destId="{BA465305-5372-41ED-890E-AC45B3A56B0F}" srcOrd="0" destOrd="0" presId="urn:microsoft.com/office/officeart/2005/8/layout/hierarchy4"/>
    <dgm:cxn modelId="{985EA7F2-3883-49F0-9E78-93865C29ED4E}" type="presOf" srcId="{58D652E7-2167-447B-BA0F-4A969F4CC424}" destId="{F434155B-6965-4B27-A996-7250FF8C3C0E}" srcOrd="0" destOrd="0" presId="urn:microsoft.com/office/officeart/2005/8/layout/hierarchy4"/>
    <dgm:cxn modelId="{A6A49CB9-4462-4422-9CA5-1ADC61770E23}" srcId="{D4D7A466-1463-4196-9907-3F1E35E9B3FD}" destId="{F99B6F84-F2B9-490E-9A0B-50D867BB9123}" srcOrd="1" destOrd="0" parTransId="{DE68BFBE-40EC-4CF4-96F2-8D30279EE5F2}" sibTransId="{0FF4F637-6A4A-48AC-8DB4-8195CECBAE2F}"/>
    <dgm:cxn modelId="{013CB442-5088-4198-8BEE-2F4F88C5893A}" srcId="{D4D7A466-1463-4196-9907-3F1E35E9B3FD}" destId="{58D652E7-2167-447B-BA0F-4A969F4CC424}" srcOrd="0" destOrd="0" parTransId="{651AFC47-BDC6-4C72-8325-F558286FD8B4}" sibTransId="{D8E9552D-0949-4DFA-8ACB-70CE8B12B684}"/>
    <dgm:cxn modelId="{1FA9D399-6B01-40BE-BE19-847A2A6639F0}" srcId="{D862D9AD-84BB-4BFF-BE8D-4F0DA6B553BC}" destId="{D4D7A466-1463-4196-9907-3F1E35E9B3FD}" srcOrd="0" destOrd="0" parTransId="{3CE0DA7C-1A60-409A-A57C-9D8824740FFF}" sibTransId="{657EBAC9-F9DD-44A9-98CC-5A3516421B7F}"/>
    <dgm:cxn modelId="{B810AD46-084B-4DA4-BFC8-F84436E5D1CE}" type="presOf" srcId="{D4D7A466-1463-4196-9907-3F1E35E9B3FD}" destId="{F8FAAF0C-FD68-4BBC-9355-97C0590CCE53}" srcOrd="0" destOrd="0" presId="urn:microsoft.com/office/officeart/2005/8/layout/hierarchy4"/>
    <dgm:cxn modelId="{6F764F61-ED5E-41B4-825B-FBF5C7751820}" srcId="{D4D7A466-1463-4196-9907-3F1E35E9B3FD}" destId="{CDD20EDA-B14B-4C7D-A0EF-F811C70EF1AE}" srcOrd="3" destOrd="0" parTransId="{AB65459F-2A67-400B-AB6B-B7A10CBB5F9C}" sibTransId="{D28D8E37-6857-48BE-9B73-A5DE5E2F7071}"/>
    <dgm:cxn modelId="{2BBF52AC-C431-4466-BB6C-31BFD8FF59BF}" type="presOf" srcId="{F99B6F84-F2B9-490E-9A0B-50D867BB9123}" destId="{163655EA-E6F3-4F73-A762-7EA239278468}" srcOrd="0" destOrd="0" presId="urn:microsoft.com/office/officeart/2005/8/layout/hierarchy4"/>
    <dgm:cxn modelId="{0C39A670-6709-4769-BDBC-0110EF63D7FF}" type="presOf" srcId="{CDD20EDA-B14B-4C7D-A0EF-F811C70EF1AE}" destId="{6A7B0914-AF6D-4664-873E-DE759C4B6201}" srcOrd="0" destOrd="0" presId="urn:microsoft.com/office/officeart/2005/8/layout/hierarchy4"/>
    <dgm:cxn modelId="{6AFE276D-0895-49E4-9F24-80ED2CA79479}" type="presParOf" srcId="{FCB2480E-05FB-47D0-A914-97046A788270}" destId="{D616743B-9BC8-4ADC-8F01-3BA7080890E5}" srcOrd="0" destOrd="0" presId="urn:microsoft.com/office/officeart/2005/8/layout/hierarchy4"/>
    <dgm:cxn modelId="{F211B78C-5E7B-4DA5-96C8-A0AE5DFB589C}" type="presParOf" srcId="{D616743B-9BC8-4ADC-8F01-3BA7080890E5}" destId="{F8FAAF0C-FD68-4BBC-9355-97C0590CCE53}" srcOrd="0" destOrd="0" presId="urn:microsoft.com/office/officeart/2005/8/layout/hierarchy4"/>
    <dgm:cxn modelId="{D4B94A81-016D-4612-8960-8E93DDCBA255}" type="presParOf" srcId="{D616743B-9BC8-4ADC-8F01-3BA7080890E5}" destId="{CE07B605-5C5F-407C-92F3-E783E2A86F59}" srcOrd="1" destOrd="0" presId="urn:microsoft.com/office/officeart/2005/8/layout/hierarchy4"/>
    <dgm:cxn modelId="{21EBAD62-6EA6-4228-B745-025D04727A8E}" type="presParOf" srcId="{D616743B-9BC8-4ADC-8F01-3BA7080890E5}" destId="{017B240B-EF0F-4F06-9F19-31049FB225B6}" srcOrd="2" destOrd="0" presId="urn:microsoft.com/office/officeart/2005/8/layout/hierarchy4"/>
    <dgm:cxn modelId="{FC2C0DFC-03CE-414C-88B7-A2A3DCBA8DDF}" type="presParOf" srcId="{017B240B-EF0F-4F06-9F19-31049FB225B6}" destId="{A0FACC2A-FD16-4567-9797-393E3B42B9C3}" srcOrd="0" destOrd="0" presId="urn:microsoft.com/office/officeart/2005/8/layout/hierarchy4"/>
    <dgm:cxn modelId="{F0758C63-3AB1-4E5C-B6BF-0C7F157F404E}" type="presParOf" srcId="{A0FACC2A-FD16-4567-9797-393E3B42B9C3}" destId="{F434155B-6965-4B27-A996-7250FF8C3C0E}" srcOrd="0" destOrd="0" presId="urn:microsoft.com/office/officeart/2005/8/layout/hierarchy4"/>
    <dgm:cxn modelId="{FF42C090-E864-4AD6-8D05-E8850FAC9080}" type="presParOf" srcId="{A0FACC2A-FD16-4567-9797-393E3B42B9C3}" destId="{54016A6D-BEE9-4BCC-AAD0-71D1D5D67D11}" srcOrd="1" destOrd="0" presId="urn:microsoft.com/office/officeart/2005/8/layout/hierarchy4"/>
    <dgm:cxn modelId="{7EBCC23E-B81C-4584-983B-DCA4514BDD8F}" type="presParOf" srcId="{017B240B-EF0F-4F06-9F19-31049FB225B6}" destId="{FFB09371-197E-4711-97FC-6BD368F344E6}" srcOrd="1" destOrd="0" presId="urn:microsoft.com/office/officeart/2005/8/layout/hierarchy4"/>
    <dgm:cxn modelId="{737E3479-E62D-4134-94F6-87B5F2AE299B}" type="presParOf" srcId="{017B240B-EF0F-4F06-9F19-31049FB225B6}" destId="{5D046438-54E0-4024-AD1E-6E3C7EDEB14F}" srcOrd="2" destOrd="0" presId="urn:microsoft.com/office/officeart/2005/8/layout/hierarchy4"/>
    <dgm:cxn modelId="{88789F5C-0571-41EC-9C11-43A20AC5BE1F}" type="presParOf" srcId="{5D046438-54E0-4024-AD1E-6E3C7EDEB14F}" destId="{163655EA-E6F3-4F73-A762-7EA239278468}" srcOrd="0" destOrd="0" presId="urn:microsoft.com/office/officeart/2005/8/layout/hierarchy4"/>
    <dgm:cxn modelId="{88EA9BA5-9895-4EC6-A3EA-50577F1D98EE}" type="presParOf" srcId="{5D046438-54E0-4024-AD1E-6E3C7EDEB14F}" destId="{A961AF37-8ECF-4EDE-BA4C-3E6B305701CF}" srcOrd="1" destOrd="0" presId="urn:microsoft.com/office/officeart/2005/8/layout/hierarchy4"/>
    <dgm:cxn modelId="{3BE7515A-A3BC-40C5-AB47-D35BE4232E18}" type="presParOf" srcId="{017B240B-EF0F-4F06-9F19-31049FB225B6}" destId="{C65D9930-7402-4C32-A1A7-A2FB45DD4E7A}" srcOrd="3" destOrd="0" presId="urn:microsoft.com/office/officeart/2005/8/layout/hierarchy4"/>
    <dgm:cxn modelId="{79EAAFE1-0ED2-46E9-AF19-F1E7084F5710}" type="presParOf" srcId="{017B240B-EF0F-4F06-9F19-31049FB225B6}" destId="{6047F0D3-5832-40AD-9714-F0221EE4B0B7}" srcOrd="4" destOrd="0" presId="urn:microsoft.com/office/officeart/2005/8/layout/hierarchy4"/>
    <dgm:cxn modelId="{3A2DBD5E-8CC6-4878-9C0A-C89A1029B7A1}" type="presParOf" srcId="{6047F0D3-5832-40AD-9714-F0221EE4B0B7}" destId="{CC1FF763-7B02-4CDD-880E-55838CDCD1A7}" srcOrd="0" destOrd="0" presId="urn:microsoft.com/office/officeart/2005/8/layout/hierarchy4"/>
    <dgm:cxn modelId="{22BE14BE-986C-4B4D-9718-619EA9D87381}" type="presParOf" srcId="{6047F0D3-5832-40AD-9714-F0221EE4B0B7}" destId="{B478F8E8-962A-407A-9BE6-F0CCFF20BAA1}" srcOrd="1" destOrd="0" presId="urn:microsoft.com/office/officeart/2005/8/layout/hierarchy4"/>
    <dgm:cxn modelId="{110F4CDD-9FDD-436B-B915-2385027602FD}" type="presParOf" srcId="{017B240B-EF0F-4F06-9F19-31049FB225B6}" destId="{E7F6394F-A5BA-4968-B8E6-5AF50C5A2DC5}" srcOrd="5" destOrd="0" presId="urn:microsoft.com/office/officeart/2005/8/layout/hierarchy4"/>
    <dgm:cxn modelId="{061F22DA-D482-4EF7-AC28-B6404E0F8B74}" type="presParOf" srcId="{017B240B-EF0F-4F06-9F19-31049FB225B6}" destId="{B71C00F5-A2B4-48D0-8D37-FE67EF6B5C83}" srcOrd="6" destOrd="0" presId="urn:microsoft.com/office/officeart/2005/8/layout/hierarchy4"/>
    <dgm:cxn modelId="{022B8F0B-9D84-4E4B-A335-CF3CCD7003D6}" type="presParOf" srcId="{B71C00F5-A2B4-48D0-8D37-FE67EF6B5C83}" destId="{6A7B0914-AF6D-4664-873E-DE759C4B6201}" srcOrd="0" destOrd="0" presId="urn:microsoft.com/office/officeart/2005/8/layout/hierarchy4"/>
    <dgm:cxn modelId="{E633A5DC-9B17-4954-B6F2-6973CC0127CC}" type="presParOf" srcId="{B71C00F5-A2B4-48D0-8D37-FE67EF6B5C83}" destId="{CE407BEF-6895-47F2-9024-FDDE0EAF2C01}" srcOrd="1" destOrd="0" presId="urn:microsoft.com/office/officeart/2005/8/layout/hierarchy4"/>
    <dgm:cxn modelId="{077EF1A7-1F32-4669-B3C5-A4A1E646AC54}" type="presParOf" srcId="{017B240B-EF0F-4F06-9F19-31049FB225B6}" destId="{B95B7F1C-4201-4F9B-B09A-64D8018E966A}" srcOrd="7" destOrd="0" presId="urn:microsoft.com/office/officeart/2005/8/layout/hierarchy4"/>
    <dgm:cxn modelId="{2B2E4145-8D98-40BF-BD62-5994D2DC102C}" type="presParOf" srcId="{017B240B-EF0F-4F06-9F19-31049FB225B6}" destId="{7A286B9B-1C25-4233-8E78-9B604EA2DDE5}" srcOrd="8" destOrd="0" presId="urn:microsoft.com/office/officeart/2005/8/layout/hierarchy4"/>
    <dgm:cxn modelId="{66CAD2CA-1651-461C-AEFA-8F705D2A8BC3}" type="presParOf" srcId="{7A286B9B-1C25-4233-8E78-9B604EA2DDE5}" destId="{BA465305-5372-41ED-890E-AC45B3A56B0F}" srcOrd="0" destOrd="0" presId="urn:microsoft.com/office/officeart/2005/8/layout/hierarchy4"/>
    <dgm:cxn modelId="{D3D36F5C-AFF8-43FB-B43E-C603B75D2293}" type="presParOf" srcId="{7A286B9B-1C25-4233-8E78-9B604EA2DDE5}" destId="{4B1CF5B9-4D4B-4B42-8EA2-A97942BCE9C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62D9AD-84BB-4BFF-BE8D-4F0DA6B553BC}" type="doc">
      <dgm:prSet loTypeId="urn:microsoft.com/office/officeart/2009/3/layout/StepUpProcess" loCatId="process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4D7A466-1463-4196-9907-3F1E35E9B3FD}">
      <dgm:prSet phldrT="[Текст]"/>
      <dgm:spPr/>
      <dgm:t>
        <a:bodyPr/>
        <a:lstStyle/>
        <a:p>
          <a:pPr algn="ctr"/>
          <a:r>
            <a:rPr lang="en-US" sz="1900" dirty="0" smtClean="0"/>
            <a:t>Mini</a:t>
          </a:r>
          <a:endParaRPr lang="ru-RU" sz="1900" dirty="0"/>
        </a:p>
      </dgm:t>
    </dgm:pt>
    <dgm:pt modelId="{3CE0DA7C-1A60-409A-A57C-9D8824740FFF}" type="parTrans" cxnId="{1FA9D399-6B01-40BE-BE19-847A2A6639F0}">
      <dgm:prSet/>
      <dgm:spPr/>
      <dgm:t>
        <a:bodyPr/>
        <a:lstStyle/>
        <a:p>
          <a:endParaRPr lang="ru-RU"/>
        </a:p>
      </dgm:t>
    </dgm:pt>
    <dgm:pt modelId="{657EBAC9-F9DD-44A9-98CC-5A3516421B7F}" type="sibTrans" cxnId="{1FA9D399-6B01-40BE-BE19-847A2A6639F0}">
      <dgm:prSet/>
      <dgm:spPr/>
      <dgm:t>
        <a:bodyPr/>
        <a:lstStyle/>
        <a:p>
          <a:endParaRPr lang="ru-RU"/>
        </a:p>
      </dgm:t>
    </dgm:pt>
    <dgm:pt modelId="{58D652E7-2167-447B-BA0F-4A969F4CC424}">
      <dgm:prSet phldrT="[Текст]" custT="1"/>
      <dgm:spPr/>
      <dgm:t>
        <a:bodyPr/>
        <a:lstStyle/>
        <a:p>
          <a:pPr algn="l"/>
          <a:r>
            <a:rPr lang="ru-RU" sz="1900" smtClean="0"/>
            <a:t>Фрагментарно;</a:t>
          </a:r>
          <a:endParaRPr lang="ru-RU" sz="1900" dirty="0"/>
        </a:p>
      </dgm:t>
    </dgm:pt>
    <dgm:pt modelId="{651AFC47-BDC6-4C72-8325-F558286FD8B4}" type="parTrans" cxnId="{013CB442-5088-4198-8BEE-2F4F88C5893A}">
      <dgm:prSet/>
      <dgm:spPr/>
      <dgm:t>
        <a:bodyPr/>
        <a:lstStyle/>
        <a:p>
          <a:endParaRPr lang="ru-RU"/>
        </a:p>
      </dgm:t>
    </dgm:pt>
    <dgm:pt modelId="{D8E9552D-0949-4DFA-8ACB-70CE8B12B684}" type="sibTrans" cxnId="{013CB442-5088-4198-8BEE-2F4F88C5893A}">
      <dgm:prSet/>
      <dgm:spPr/>
      <dgm:t>
        <a:bodyPr/>
        <a:lstStyle/>
        <a:p>
          <a:endParaRPr lang="ru-RU"/>
        </a:p>
      </dgm:t>
    </dgm:pt>
    <dgm:pt modelId="{C914F1EC-6086-44F0-A2F8-250BD4D19437}">
      <dgm:prSet phldrT="[Текст]"/>
      <dgm:spPr/>
      <dgm:t>
        <a:bodyPr/>
        <a:lstStyle/>
        <a:p>
          <a:pPr algn="ctr"/>
          <a:r>
            <a:rPr lang="en-US" sz="1900" dirty="0" smtClean="0"/>
            <a:t>Midi</a:t>
          </a:r>
          <a:endParaRPr lang="ru-RU" sz="1900" dirty="0"/>
        </a:p>
      </dgm:t>
    </dgm:pt>
    <dgm:pt modelId="{E481DE94-BDCC-4B6F-9260-0368C0CDE8CA}" type="parTrans" cxnId="{A5CD799D-7E65-4AA5-BBCA-B36978E921DE}">
      <dgm:prSet/>
      <dgm:spPr/>
      <dgm:t>
        <a:bodyPr/>
        <a:lstStyle/>
        <a:p>
          <a:endParaRPr lang="ru-RU"/>
        </a:p>
      </dgm:t>
    </dgm:pt>
    <dgm:pt modelId="{C22D41EC-4E3A-40A0-9CD2-614756B9DE69}" type="sibTrans" cxnId="{A5CD799D-7E65-4AA5-BBCA-B36978E921DE}">
      <dgm:prSet/>
      <dgm:spPr/>
      <dgm:t>
        <a:bodyPr/>
        <a:lstStyle/>
        <a:p>
          <a:endParaRPr lang="ru-RU"/>
        </a:p>
      </dgm:t>
    </dgm:pt>
    <dgm:pt modelId="{09206E65-1917-49C8-B7CF-F88785E4314D}">
      <dgm:prSet phldrT="[Текст]" custT="1"/>
      <dgm:spPr/>
      <dgm:t>
        <a:bodyPr/>
        <a:lstStyle/>
        <a:p>
          <a:pPr algn="l"/>
          <a:r>
            <a:rPr lang="ru-RU" sz="1900" smtClean="0"/>
            <a:t>Постоянно;</a:t>
          </a:r>
          <a:endParaRPr lang="ru-RU" sz="1900" dirty="0"/>
        </a:p>
      </dgm:t>
    </dgm:pt>
    <dgm:pt modelId="{CDCD0429-3BF0-4964-9639-04B385C9644A}" type="parTrans" cxnId="{9F06DC1C-CB20-4BF6-8075-AA5C4A8767BD}">
      <dgm:prSet/>
      <dgm:spPr/>
      <dgm:t>
        <a:bodyPr/>
        <a:lstStyle/>
        <a:p>
          <a:endParaRPr lang="ru-RU"/>
        </a:p>
      </dgm:t>
    </dgm:pt>
    <dgm:pt modelId="{24B9E87D-6D6B-4035-995B-7E1B3ECA5E5C}" type="sibTrans" cxnId="{9F06DC1C-CB20-4BF6-8075-AA5C4A8767BD}">
      <dgm:prSet/>
      <dgm:spPr/>
      <dgm:t>
        <a:bodyPr/>
        <a:lstStyle/>
        <a:p>
          <a:endParaRPr lang="ru-RU"/>
        </a:p>
      </dgm:t>
    </dgm:pt>
    <dgm:pt modelId="{FE785855-ADF3-496D-B1D3-FE4FEA64CD97}">
      <dgm:prSet phldrT="[Текст]"/>
      <dgm:spPr/>
      <dgm:t>
        <a:bodyPr/>
        <a:lstStyle/>
        <a:p>
          <a:pPr algn="ctr"/>
          <a:r>
            <a:rPr lang="en-US" dirty="0" smtClean="0"/>
            <a:t>Maxi</a:t>
          </a:r>
          <a:endParaRPr lang="ru-RU" dirty="0"/>
        </a:p>
      </dgm:t>
    </dgm:pt>
    <dgm:pt modelId="{47334498-0CDE-4B9E-91AF-996CFDF26037}" type="parTrans" cxnId="{2FFDE9E2-B3BD-40B3-B35D-F1CD1DF34644}">
      <dgm:prSet/>
      <dgm:spPr/>
      <dgm:t>
        <a:bodyPr/>
        <a:lstStyle/>
        <a:p>
          <a:endParaRPr lang="ru-RU"/>
        </a:p>
      </dgm:t>
    </dgm:pt>
    <dgm:pt modelId="{671F604B-644D-49BB-8478-F272C6BAAAFA}" type="sibTrans" cxnId="{2FFDE9E2-B3BD-40B3-B35D-F1CD1DF34644}">
      <dgm:prSet/>
      <dgm:spPr/>
      <dgm:t>
        <a:bodyPr/>
        <a:lstStyle/>
        <a:p>
          <a:endParaRPr lang="ru-RU"/>
        </a:p>
      </dgm:t>
    </dgm:pt>
    <dgm:pt modelId="{D9D8FC46-EE75-4E74-B66A-45656DD2B72F}">
      <dgm:prSet phldrT="[Текст]"/>
      <dgm:spPr/>
      <dgm:t>
        <a:bodyPr/>
        <a:lstStyle/>
        <a:p>
          <a:pPr algn="l"/>
          <a:r>
            <a:rPr lang="ru-RU" smtClean="0"/>
            <a:t>ЭФУ является единственным средством обучения</a:t>
          </a:r>
          <a:endParaRPr lang="ru-RU" dirty="0"/>
        </a:p>
      </dgm:t>
    </dgm:pt>
    <dgm:pt modelId="{01E7CED6-6B9E-4B4D-9A45-9EAA1217E09A}" type="parTrans" cxnId="{6BD0334D-ECB9-49DA-A209-06F01AAB04A3}">
      <dgm:prSet/>
      <dgm:spPr/>
      <dgm:t>
        <a:bodyPr/>
        <a:lstStyle/>
        <a:p>
          <a:endParaRPr lang="ru-RU"/>
        </a:p>
      </dgm:t>
    </dgm:pt>
    <dgm:pt modelId="{B0E5CD9C-E912-4F81-9F07-544B1CB9F2C8}" type="sibTrans" cxnId="{6BD0334D-ECB9-49DA-A209-06F01AAB04A3}">
      <dgm:prSet/>
      <dgm:spPr/>
      <dgm:t>
        <a:bodyPr/>
        <a:lstStyle/>
        <a:p>
          <a:endParaRPr lang="ru-RU"/>
        </a:p>
      </dgm:t>
    </dgm:pt>
    <dgm:pt modelId="{F99B6F84-F2B9-490E-9A0B-50D867BB9123}">
      <dgm:prSet phldrT="[Текст]" custT="1"/>
      <dgm:spPr/>
      <dgm:t>
        <a:bodyPr/>
        <a:lstStyle/>
        <a:p>
          <a:pPr algn="l"/>
          <a:r>
            <a:rPr lang="ru-RU" sz="1900" smtClean="0"/>
            <a:t>Отдельные дидактические задачи;</a:t>
          </a:r>
          <a:endParaRPr lang="ru-RU" sz="1900" dirty="0"/>
        </a:p>
      </dgm:t>
    </dgm:pt>
    <dgm:pt modelId="{DE68BFBE-40EC-4CF4-96F2-8D30279EE5F2}" type="parTrans" cxnId="{A6A49CB9-4462-4422-9CA5-1ADC61770E23}">
      <dgm:prSet/>
      <dgm:spPr/>
      <dgm:t>
        <a:bodyPr/>
        <a:lstStyle/>
        <a:p>
          <a:endParaRPr lang="ru-RU"/>
        </a:p>
      </dgm:t>
    </dgm:pt>
    <dgm:pt modelId="{0FF4F637-6A4A-48AC-8DB4-8195CECBAE2F}" type="sibTrans" cxnId="{A6A49CB9-4462-4422-9CA5-1ADC61770E23}">
      <dgm:prSet/>
      <dgm:spPr/>
      <dgm:t>
        <a:bodyPr/>
        <a:lstStyle/>
        <a:p>
          <a:endParaRPr lang="ru-RU"/>
        </a:p>
      </dgm:t>
    </dgm:pt>
    <dgm:pt modelId="{96C05CF9-B401-426E-A8DA-B3E7C0540575}">
      <dgm:prSet phldrT="[Текст]" custT="1"/>
      <dgm:spPr/>
      <dgm:t>
        <a:bodyPr/>
        <a:lstStyle/>
        <a:p>
          <a:pPr algn="l"/>
          <a:r>
            <a:rPr lang="ru-RU" sz="1900" smtClean="0"/>
            <a:t>7-10 минут урока</a:t>
          </a:r>
          <a:endParaRPr lang="ru-RU" sz="1900" dirty="0"/>
        </a:p>
      </dgm:t>
    </dgm:pt>
    <dgm:pt modelId="{8181FBDC-32BE-4027-A525-5C99B794AEAC}" type="parTrans" cxnId="{E083CDDF-AB48-45D9-8A1B-BE84F1126031}">
      <dgm:prSet/>
      <dgm:spPr/>
      <dgm:t>
        <a:bodyPr/>
        <a:lstStyle/>
        <a:p>
          <a:endParaRPr lang="ru-RU"/>
        </a:p>
      </dgm:t>
    </dgm:pt>
    <dgm:pt modelId="{E3FFA3B6-1033-415E-8E58-1F7AF3F4B46D}" type="sibTrans" cxnId="{E083CDDF-AB48-45D9-8A1B-BE84F1126031}">
      <dgm:prSet/>
      <dgm:spPr/>
      <dgm:t>
        <a:bodyPr/>
        <a:lstStyle/>
        <a:p>
          <a:endParaRPr lang="ru-RU"/>
        </a:p>
      </dgm:t>
    </dgm:pt>
    <dgm:pt modelId="{98E73D1A-46CA-40BA-8C6F-99FCF5992ADC}">
      <dgm:prSet phldrT="[Текст]" custT="1"/>
      <dgm:spPr/>
      <dgm:t>
        <a:bodyPr/>
        <a:lstStyle/>
        <a:p>
          <a:pPr algn="l"/>
          <a:r>
            <a:rPr lang="ru-RU" sz="1900" smtClean="0"/>
            <a:t>Несколько дидактических задач одновременно;</a:t>
          </a:r>
          <a:endParaRPr lang="ru-RU" sz="1900" dirty="0"/>
        </a:p>
      </dgm:t>
    </dgm:pt>
    <dgm:pt modelId="{DDF805EC-A387-407D-A66E-5BE505B809C5}" type="parTrans" cxnId="{A7C0BE43-9288-4A2A-9CC1-6896C4A613DD}">
      <dgm:prSet/>
      <dgm:spPr/>
      <dgm:t>
        <a:bodyPr/>
        <a:lstStyle/>
        <a:p>
          <a:endParaRPr lang="ru-RU"/>
        </a:p>
      </dgm:t>
    </dgm:pt>
    <dgm:pt modelId="{170AA925-BE62-4DCD-BFED-6E1A26F16017}" type="sibTrans" cxnId="{A7C0BE43-9288-4A2A-9CC1-6896C4A613DD}">
      <dgm:prSet/>
      <dgm:spPr/>
      <dgm:t>
        <a:bodyPr/>
        <a:lstStyle/>
        <a:p>
          <a:endParaRPr lang="ru-RU"/>
        </a:p>
      </dgm:t>
    </dgm:pt>
    <dgm:pt modelId="{D84B4DA3-DB9B-4B0A-8726-8D79AF838AA9}">
      <dgm:prSet phldrT="[Текст]" custT="1"/>
      <dgm:spPr/>
      <dgm:t>
        <a:bodyPr/>
        <a:lstStyle/>
        <a:p>
          <a:pPr algn="l"/>
          <a:r>
            <a:rPr lang="ru-RU" sz="1900" smtClean="0"/>
            <a:t>В течение всего урока при чередовании видов деятельности;</a:t>
          </a:r>
          <a:endParaRPr lang="ru-RU" sz="1900" dirty="0"/>
        </a:p>
      </dgm:t>
    </dgm:pt>
    <dgm:pt modelId="{93A7F446-F02A-4AE0-8C39-F52D05D2937A}" type="parTrans" cxnId="{D96086CF-18E4-4FF2-9C13-A1AE5AA59123}">
      <dgm:prSet/>
      <dgm:spPr/>
      <dgm:t>
        <a:bodyPr/>
        <a:lstStyle/>
        <a:p>
          <a:endParaRPr lang="ru-RU"/>
        </a:p>
      </dgm:t>
    </dgm:pt>
    <dgm:pt modelId="{359D4F56-D7E9-4F05-8621-65E87AFC8BC3}" type="sibTrans" cxnId="{D96086CF-18E4-4FF2-9C13-A1AE5AA59123}">
      <dgm:prSet/>
      <dgm:spPr/>
      <dgm:t>
        <a:bodyPr/>
        <a:lstStyle/>
        <a:p>
          <a:endParaRPr lang="ru-RU"/>
        </a:p>
      </dgm:t>
    </dgm:pt>
    <dgm:pt modelId="{D83A533D-D7C2-49E8-9CF0-B70CF320FECC}">
      <dgm:prSet phldrT="[Текст]" custT="1"/>
      <dgm:spPr/>
      <dgm:t>
        <a:bodyPr/>
        <a:lstStyle/>
        <a:p>
          <a:pPr algn="l"/>
          <a:r>
            <a:rPr lang="ru-RU" sz="1900" smtClean="0"/>
            <a:t>ЭФУ сочетается с другими средствами, но не заменяет их</a:t>
          </a:r>
          <a:endParaRPr lang="ru-RU" sz="1900" dirty="0"/>
        </a:p>
      </dgm:t>
    </dgm:pt>
    <dgm:pt modelId="{2E8C346D-18D8-4402-B79C-F8F79747F5E2}" type="parTrans" cxnId="{E51B550A-C133-410C-A6D7-CA1BBB75D157}">
      <dgm:prSet/>
      <dgm:spPr/>
      <dgm:t>
        <a:bodyPr/>
        <a:lstStyle/>
        <a:p>
          <a:endParaRPr lang="ru-RU"/>
        </a:p>
      </dgm:t>
    </dgm:pt>
    <dgm:pt modelId="{6F85C6E1-0C2C-4F25-B240-456346D92000}" type="sibTrans" cxnId="{E51B550A-C133-410C-A6D7-CA1BBB75D157}">
      <dgm:prSet/>
      <dgm:spPr/>
      <dgm:t>
        <a:bodyPr/>
        <a:lstStyle/>
        <a:p>
          <a:endParaRPr lang="ru-RU"/>
        </a:p>
      </dgm:t>
    </dgm:pt>
    <dgm:pt modelId="{95F6CF8B-9D25-47C0-B58F-54EE437EEBFF}">
      <dgm:prSet phldrT="[Текст]"/>
      <dgm:spPr/>
      <dgm:t>
        <a:bodyPr/>
        <a:lstStyle/>
        <a:p>
          <a:pPr algn="l"/>
          <a:r>
            <a:rPr lang="ru-RU" smtClean="0"/>
            <a:t>С помощью ЭФУ решаются все дидактические задачи</a:t>
          </a:r>
          <a:endParaRPr lang="ru-RU" dirty="0"/>
        </a:p>
      </dgm:t>
    </dgm:pt>
    <dgm:pt modelId="{B1E3FEB8-82C1-41EB-A30C-1965AA903524}" type="parTrans" cxnId="{298C0524-C0CC-423D-AC80-CFD950BF616E}">
      <dgm:prSet/>
      <dgm:spPr/>
      <dgm:t>
        <a:bodyPr/>
        <a:lstStyle/>
        <a:p>
          <a:endParaRPr lang="ru-RU"/>
        </a:p>
      </dgm:t>
    </dgm:pt>
    <dgm:pt modelId="{73DA31BF-E995-4CB0-A54D-DF06FE17D2F3}" type="sibTrans" cxnId="{298C0524-C0CC-423D-AC80-CFD950BF616E}">
      <dgm:prSet/>
      <dgm:spPr/>
      <dgm:t>
        <a:bodyPr/>
        <a:lstStyle/>
        <a:p>
          <a:endParaRPr lang="ru-RU"/>
        </a:p>
      </dgm:t>
    </dgm:pt>
    <dgm:pt modelId="{91DC6167-93C5-4BA8-8613-BBC37487BF88}" type="pres">
      <dgm:prSet presAssocID="{D862D9AD-84BB-4BFF-BE8D-4F0DA6B553B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A7C6415-3883-45C1-81AC-7414D10BE8F5}" type="pres">
      <dgm:prSet presAssocID="{D4D7A466-1463-4196-9907-3F1E35E9B3FD}" presName="composite" presStyleCnt="0"/>
      <dgm:spPr/>
      <dgm:t>
        <a:bodyPr/>
        <a:lstStyle/>
        <a:p>
          <a:endParaRPr lang="ru-RU"/>
        </a:p>
      </dgm:t>
    </dgm:pt>
    <dgm:pt modelId="{926744D8-B4F9-4AD3-8CBB-B664EA0281C7}" type="pres">
      <dgm:prSet presAssocID="{D4D7A466-1463-4196-9907-3F1E35E9B3FD}" presName="LShape" presStyleLbl="alignNode1" presStyleIdx="0" presStyleCnt="5"/>
      <dgm:spPr/>
      <dgm:t>
        <a:bodyPr/>
        <a:lstStyle/>
        <a:p>
          <a:endParaRPr lang="ru-RU"/>
        </a:p>
      </dgm:t>
    </dgm:pt>
    <dgm:pt modelId="{236F03CE-56EA-4DCF-A281-DC7DB95EE30C}" type="pres">
      <dgm:prSet presAssocID="{D4D7A466-1463-4196-9907-3F1E35E9B3FD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3E5EB-A839-4F1C-AAFD-F35405F0C064}" type="pres">
      <dgm:prSet presAssocID="{D4D7A466-1463-4196-9907-3F1E35E9B3FD}" presName="Triangle" presStyleLbl="alignNode1" presStyleIdx="1" presStyleCnt="5"/>
      <dgm:spPr/>
      <dgm:t>
        <a:bodyPr/>
        <a:lstStyle/>
        <a:p>
          <a:endParaRPr lang="ru-RU"/>
        </a:p>
      </dgm:t>
    </dgm:pt>
    <dgm:pt modelId="{4C242391-CC92-4378-BCD7-22FA71542389}" type="pres">
      <dgm:prSet presAssocID="{657EBAC9-F9DD-44A9-98CC-5A3516421B7F}" presName="sibTrans" presStyleCnt="0"/>
      <dgm:spPr/>
      <dgm:t>
        <a:bodyPr/>
        <a:lstStyle/>
        <a:p>
          <a:endParaRPr lang="ru-RU"/>
        </a:p>
      </dgm:t>
    </dgm:pt>
    <dgm:pt modelId="{1C9AAB64-4117-4320-8F67-933C50580D68}" type="pres">
      <dgm:prSet presAssocID="{657EBAC9-F9DD-44A9-98CC-5A3516421B7F}" presName="space" presStyleCnt="0"/>
      <dgm:spPr/>
      <dgm:t>
        <a:bodyPr/>
        <a:lstStyle/>
        <a:p>
          <a:endParaRPr lang="ru-RU"/>
        </a:p>
      </dgm:t>
    </dgm:pt>
    <dgm:pt modelId="{095AA4D9-4FD6-46FC-AAD7-98F8A7C33F00}" type="pres">
      <dgm:prSet presAssocID="{C914F1EC-6086-44F0-A2F8-250BD4D19437}" presName="composite" presStyleCnt="0"/>
      <dgm:spPr/>
      <dgm:t>
        <a:bodyPr/>
        <a:lstStyle/>
        <a:p>
          <a:endParaRPr lang="ru-RU"/>
        </a:p>
      </dgm:t>
    </dgm:pt>
    <dgm:pt modelId="{F0EFDC68-7BEE-4FD6-BCAF-1B1E6B9FDF10}" type="pres">
      <dgm:prSet presAssocID="{C914F1EC-6086-44F0-A2F8-250BD4D19437}" presName="LShape" presStyleLbl="alignNode1" presStyleIdx="2" presStyleCnt="5"/>
      <dgm:spPr/>
      <dgm:t>
        <a:bodyPr/>
        <a:lstStyle/>
        <a:p>
          <a:endParaRPr lang="ru-RU"/>
        </a:p>
      </dgm:t>
    </dgm:pt>
    <dgm:pt modelId="{0810C47C-8E7B-463F-91C5-372C311083EE}" type="pres">
      <dgm:prSet presAssocID="{C914F1EC-6086-44F0-A2F8-250BD4D1943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77323-157D-480D-A194-02A3C702735C}" type="pres">
      <dgm:prSet presAssocID="{C914F1EC-6086-44F0-A2F8-250BD4D19437}" presName="Triangle" presStyleLbl="alignNode1" presStyleIdx="3" presStyleCnt="5"/>
      <dgm:spPr/>
      <dgm:t>
        <a:bodyPr/>
        <a:lstStyle/>
        <a:p>
          <a:endParaRPr lang="ru-RU"/>
        </a:p>
      </dgm:t>
    </dgm:pt>
    <dgm:pt modelId="{5F0263C4-9D94-4EAC-BC58-E75001468044}" type="pres">
      <dgm:prSet presAssocID="{C22D41EC-4E3A-40A0-9CD2-614756B9DE69}" presName="sibTrans" presStyleCnt="0"/>
      <dgm:spPr/>
      <dgm:t>
        <a:bodyPr/>
        <a:lstStyle/>
        <a:p>
          <a:endParaRPr lang="ru-RU"/>
        </a:p>
      </dgm:t>
    </dgm:pt>
    <dgm:pt modelId="{3EA2C223-C040-4619-8943-BF1850866EEC}" type="pres">
      <dgm:prSet presAssocID="{C22D41EC-4E3A-40A0-9CD2-614756B9DE69}" presName="space" presStyleCnt="0"/>
      <dgm:spPr/>
      <dgm:t>
        <a:bodyPr/>
        <a:lstStyle/>
        <a:p>
          <a:endParaRPr lang="ru-RU"/>
        </a:p>
      </dgm:t>
    </dgm:pt>
    <dgm:pt modelId="{B7CF778C-03E6-47A4-8737-FA6EB76870F3}" type="pres">
      <dgm:prSet presAssocID="{FE785855-ADF3-496D-B1D3-FE4FEA64CD97}" presName="composite" presStyleCnt="0"/>
      <dgm:spPr/>
      <dgm:t>
        <a:bodyPr/>
        <a:lstStyle/>
        <a:p>
          <a:endParaRPr lang="ru-RU"/>
        </a:p>
      </dgm:t>
    </dgm:pt>
    <dgm:pt modelId="{4DAF90FA-8956-45C7-A0D2-6B78DFEAB5AD}" type="pres">
      <dgm:prSet presAssocID="{FE785855-ADF3-496D-B1D3-FE4FEA64CD97}" presName="LShape" presStyleLbl="alignNode1" presStyleIdx="4" presStyleCnt="5"/>
      <dgm:spPr/>
      <dgm:t>
        <a:bodyPr/>
        <a:lstStyle/>
        <a:p>
          <a:endParaRPr lang="ru-RU"/>
        </a:p>
      </dgm:t>
    </dgm:pt>
    <dgm:pt modelId="{EBB578E8-F978-4505-987B-AFA76D69BC9A}" type="pres">
      <dgm:prSet presAssocID="{FE785855-ADF3-496D-B1D3-FE4FEA64CD97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28EFB1-F6CF-46F1-A1E0-C6878C7FACED}" type="presOf" srcId="{95F6CF8B-9D25-47C0-B58F-54EE437EEBFF}" destId="{EBB578E8-F978-4505-987B-AFA76D69BC9A}" srcOrd="0" destOrd="2" presId="urn:microsoft.com/office/officeart/2009/3/layout/StepUpProcess"/>
    <dgm:cxn modelId="{E083CDDF-AB48-45D9-8A1B-BE84F1126031}" srcId="{D4D7A466-1463-4196-9907-3F1E35E9B3FD}" destId="{96C05CF9-B401-426E-A8DA-B3E7C0540575}" srcOrd="2" destOrd="0" parTransId="{8181FBDC-32BE-4027-A525-5C99B794AEAC}" sibTransId="{E3FFA3B6-1033-415E-8E58-1F7AF3F4B46D}"/>
    <dgm:cxn modelId="{D96086CF-18E4-4FF2-9C13-A1AE5AA59123}" srcId="{C914F1EC-6086-44F0-A2F8-250BD4D19437}" destId="{D84B4DA3-DB9B-4B0A-8726-8D79AF838AA9}" srcOrd="2" destOrd="0" parTransId="{93A7F446-F02A-4AE0-8C39-F52D05D2937A}" sibTransId="{359D4F56-D7E9-4F05-8621-65E87AFC8BC3}"/>
    <dgm:cxn modelId="{013CB442-5088-4198-8BEE-2F4F88C5893A}" srcId="{D4D7A466-1463-4196-9907-3F1E35E9B3FD}" destId="{58D652E7-2167-447B-BA0F-4A969F4CC424}" srcOrd="0" destOrd="0" parTransId="{651AFC47-BDC6-4C72-8325-F558286FD8B4}" sibTransId="{D8E9552D-0949-4DFA-8ACB-70CE8B12B684}"/>
    <dgm:cxn modelId="{298C0524-C0CC-423D-AC80-CFD950BF616E}" srcId="{FE785855-ADF3-496D-B1D3-FE4FEA64CD97}" destId="{95F6CF8B-9D25-47C0-B58F-54EE437EEBFF}" srcOrd="1" destOrd="0" parTransId="{B1E3FEB8-82C1-41EB-A30C-1965AA903524}" sibTransId="{73DA31BF-E995-4CB0-A54D-DF06FE17D2F3}"/>
    <dgm:cxn modelId="{79530069-C7DE-48F3-A02F-A1B31BA75E10}" type="presOf" srcId="{58D652E7-2167-447B-BA0F-4A969F4CC424}" destId="{236F03CE-56EA-4DCF-A281-DC7DB95EE30C}" srcOrd="0" destOrd="1" presId="urn:microsoft.com/office/officeart/2009/3/layout/StepUpProcess"/>
    <dgm:cxn modelId="{1C5B5198-67D0-4701-B3C9-16676A9D889A}" type="presOf" srcId="{C914F1EC-6086-44F0-A2F8-250BD4D19437}" destId="{0810C47C-8E7B-463F-91C5-372C311083EE}" srcOrd="0" destOrd="0" presId="urn:microsoft.com/office/officeart/2009/3/layout/StepUpProcess"/>
    <dgm:cxn modelId="{AFCF7C2E-2AF1-46BC-8EA0-8B20991EA994}" type="presOf" srcId="{D862D9AD-84BB-4BFF-BE8D-4F0DA6B553BC}" destId="{91DC6167-93C5-4BA8-8613-BBC37487BF88}" srcOrd="0" destOrd="0" presId="urn:microsoft.com/office/officeart/2009/3/layout/StepUpProcess"/>
    <dgm:cxn modelId="{A7C0BE43-9288-4A2A-9CC1-6896C4A613DD}" srcId="{C914F1EC-6086-44F0-A2F8-250BD4D19437}" destId="{98E73D1A-46CA-40BA-8C6F-99FCF5992ADC}" srcOrd="1" destOrd="0" parTransId="{DDF805EC-A387-407D-A66E-5BE505B809C5}" sibTransId="{170AA925-BE62-4DCD-BFED-6E1A26F16017}"/>
    <dgm:cxn modelId="{6A6A4B37-5D3E-4E4B-AB97-6A0F8C0A14CF}" type="presOf" srcId="{D4D7A466-1463-4196-9907-3F1E35E9B3FD}" destId="{236F03CE-56EA-4DCF-A281-DC7DB95EE30C}" srcOrd="0" destOrd="0" presId="urn:microsoft.com/office/officeart/2009/3/layout/StepUpProcess"/>
    <dgm:cxn modelId="{E51B550A-C133-410C-A6D7-CA1BBB75D157}" srcId="{C914F1EC-6086-44F0-A2F8-250BD4D19437}" destId="{D83A533D-D7C2-49E8-9CF0-B70CF320FECC}" srcOrd="3" destOrd="0" parTransId="{2E8C346D-18D8-4402-B79C-F8F79747F5E2}" sibTransId="{6F85C6E1-0C2C-4F25-B240-456346D92000}"/>
    <dgm:cxn modelId="{89CB70F7-F929-4336-A7C1-4061DECD9815}" type="presOf" srcId="{D83A533D-D7C2-49E8-9CF0-B70CF320FECC}" destId="{0810C47C-8E7B-463F-91C5-372C311083EE}" srcOrd="0" destOrd="4" presId="urn:microsoft.com/office/officeart/2009/3/layout/StepUpProcess"/>
    <dgm:cxn modelId="{1FA9D399-6B01-40BE-BE19-847A2A6639F0}" srcId="{D862D9AD-84BB-4BFF-BE8D-4F0DA6B553BC}" destId="{D4D7A466-1463-4196-9907-3F1E35E9B3FD}" srcOrd="0" destOrd="0" parTransId="{3CE0DA7C-1A60-409A-A57C-9D8824740FFF}" sibTransId="{657EBAC9-F9DD-44A9-98CC-5A3516421B7F}"/>
    <dgm:cxn modelId="{9F06DC1C-CB20-4BF6-8075-AA5C4A8767BD}" srcId="{C914F1EC-6086-44F0-A2F8-250BD4D19437}" destId="{09206E65-1917-49C8-B7CF-F88785E4314D}" srcOrd="0" destOrd="0" parTransId="{CDCD0429-3BF0-4964-9639-04B385C9644A}" sibTransId="{24B9E87D-6D6B-4035-995B-7E1B3ECA5E5C}"/>
    <dgm:cxn modelId="{A9A3B731-6F39-48D4-95CB-F29D29664297}" type="presOf" srcId="{D9D8FC46-EE75-4E74-B66A-45656DD2B72F}" destId="{EBB578E8-F978-4505-987B-AFA76D69BC9A}" srcOrd="0" destOrd="1" presId="urn:microsoft.com/office/officeart/2009/3/layout/StepUpProcess"/>
    <dgm:cxn modelId="{D5180C3B-BF51-4661-8AC2-B989368F138D}" type="presOf" srcId="{96C05CF9-B401-426E-A8DA-B3E7C0540575}" destId="{236F03CE-56EA-4DCF-A281-DC7DB95EE30C}" srcOrd="0" destOrd="3" presId="urn:microsoft.com/office/officeart/2009/3/layout/StepUpProcess"/>
    <dgm:cxn modelId="{A5CD799D-7E65-4AA5-BBCA-B36978E921DE}" srcId="{D862D9AD-84BB-4BFF-BE8D-4F0DA6B553BC}" destId="{C914F1EC-6086-44F0-A2F8-250BD4D19437}" srcOrd="1" destOrd="0" parTransId="{E481DE94-BDCC-4B6F-9260-0368C0CDE8CA}" sibTransId="{C22D41EC-4E3A-40A0-9CD2-614756B9DE69}"/>
    <dgm:cxn modelId="{92DF655D-2332-428F-9563-20B6C9357A2A}" type="presOf" srcId="{FE785855-ADF3-496D-B1D3-FE4FEA64CD97}" destId="{EBB578E8-F978-4505-987B-AFA76D69BC9A}" srcOrd="0" destOrd="0" presId="urn:microsoft.com/office/officeart/2009/3/layout/StepUpProcess"/>
    <dgm:cxn modelId="{9657E4E2-ED27-4E9C-B362-2B2B417C87DB}" type="presOf" srcId="{98E73D1A-46CA-40BA-8C6F-99FCF5992ADC}" destId="{0810C47C-8E7B-463F-91C5-372C311083EE}" srcOrd="0" destOrd="2" presId="urn:microsoft.com/office/officeart/2009/3/layout/StepUpProcess"/>
    <dgm:cxn modelId="{2FFDE9E2-B3BD-40B3-B35D-F1CD1DF34644}" srcId="{D862D9AD-84BB-4BFF-BE8D-4F0DA6B553BC}" destId="{FE785855-ADF3-496D-B1D3-FE4FEA64CD97}" srcOrd="2" destOrd="0" parTransId="{47334498-0CDE-4B9E-91AF-996CFDF26037}" sibTransId="{671F604B-644D-49BB-8478-F272C6BAAAFA}"/>
    <dgm:cxn modelId="{54A1035B-AC1A-4122-A4B6-8F6537369120}" type="presOf" srcId="{D84B4DA3-DB9B-4B0A-8726-8D79AF838AA9}" destId="{0810C47C-8E7B-463F-91C5-372C311083EE}" srcOrd="0" destOrd="3" presId="urn:microsoft.com/office/officeart/2009/3/layout/StepUpProcess"/>
    <dgm:cxn modelId="{B8AB2BCF-BF4A-4527-940B-4B429B41EEF4}" type="presOf" srcId="{F99B6F84-F2B9-490E-9A0B-50D867BB9123}" destId="{236F03CE-56EA-4DCF-A281-DC7DB95EE30C}" srcOrd="0" destOrd="2" presId="urn:microsoft.com/office/officeart/2009/3/layout/StepUpProcess"/>
    <dgm:cxn modelId="{6BD0334D-ECB9-49DA-A209-06F01AAB04A3}" srcId="{FE785855-ADF3-496D-B1D3-FE4FEA64CD97}" destId="{D9D8FC46-EE75-4E74-B66A-45656DD2B72F}" srcOrd="0" destOrd="0" parTransId="{01E7CED6-6B9E-4B4D-9A45-9EAA1217E09A}" sibTransId="{B0E5CD9C-E912-4F81-9F07-544B1CB9F2C8}"/>
    <dgm:cxn modelId="{8AD55889-76CD-4268-A292-EE5C15BDEBEE}" type="presOf" srcId="{09206E65-1917-49C8-B7CF-F88785E4314D}" destId="{0810C47C-8E7B-463F-91C5-372C311083EE}" srcOrd="0" destOrd="1" presId="urn:microsoft.com/office/officeart/2009/3/layout/StepUpProcess"/>
    <dgm:cxn modelId="{A6A49CB9-4462-4422-9CA5-1ADC61770E23}" srcId="{D4D7A466-1463-4196-9907-3F1E35E9B3FD}" destId="{F99B6F84-F2B9-490E-9A0B-50D867BB9123}" srcOrd="1" destOrd="0" parTransId="{DE68BFBE-40EC-4CF4-96F2-8D30279EE5F2}" sibTransId="{0FF4F637-6A4A-48AC-8DB4-8195CECBAE2F}"/>
    <dgm:cxn modelId="{8B79B393-9AD4-4B49-A9EF-A7BCD5D3E9EE}" type="presParOf" srcId="{91DC6167-93C5-4BA8-8613-BBC37487BF88}" destId="{BA7C6415-3883-45C1-81AC-7414D10BE8F5}" srcOrd="0" destOrd="0" presId="urn:microsoft.com/office/officeart/2009/3/layout/StepUpProcess"/>
    <dgm:cxn modelId="{99BF4994-A466-4402-855C-0DDB37DEF95D}" type="presParOf" srcId="{BA7C6415-3883-45C1-81AC-7414D10BE8F5}" destId="{926744D8-B4F9-4AD3-8CBB-B664EA0281C7}" srcOrd="0" destOrd="0" presId="urn:microsoft.com/office/officeart/2009/3/layout/StepUpProcess"/>
    <dgm:cxn modelId="{95E6BF90-E58E-4B5C-B473-B26AC1B0AD2A}" type="presParOf" srcId="{BA7C6415-3883-45C1-81AC-7414D10BE8F5}" destId="{236F03CE-56EA-4DCF-A281-DC7DB95EE30C}" srcOrd="1" destOrd="0" presId="urn:microsoft.com/office/officeart/2009/3/layout/StepUpProcess"/>
    <dgm:cxn modelId="{859C5BB6-9F5C-4615-9D81-0C6430F7FB94}" type="presParOf" srcId="{BA7C6415-3883-45C1-81AC-7414D10BE8F5}" destId="{A183E5EB-A839-4F1C-AAFD-F35405F0C064}" srcOrd="2" destOrd="0" presId="urn:microsoft.com/office/officeart/2009/3/layout/StepUpProcess"/>
    <dgm:cxn modelId="{CEF612B8-A8CF-452A-899E-E568BB1939EE}" type="presParOf" srcId="{91DC6167-93C5-4BA8-8613-BBC37487BF88}" destId="{4C242391-CC92-4378-BCD7-22FA71542389}" srcOrd="1" destOrd="0" presId="urn:microsoft.com/office/officeart/2009/3/layout/StepUpProcess"/>
    <dgm:cxn modelId="{54D2ACF2-D21C-4403-9018-71AEA9A4522C}" type="presParOf" srcId="{4C242391-CC92-4378-BCD7-22FA71542389}" destId="{1C9AAB64-4117-4320-8F67-933C50580D68}" srcOrd="0" destOrd="0" presId="urn:microsoft.com/office/officeart/2009/3/layout/StepUpProcess"/>
    <dgm:cxn modelId="{FD77E2DF-B6D3-4C62-AF01-BA9DD99AA211}" type="presParOf" srcId="{91DC6167-93C5-4BA8-8613-BBC37487BF88}" destId="{095AA4D9-4FD6-46FC-AAD7-98F8A7C33F00}" srcOrd="2" destOrd="0" presId="urn:microsoft.com/office/officeart/2009/3/layout/StepUpProcess"/>
    <dgm:cxn modelId="{FE06D2B9-6D79-45D1-A5FF-A2E985690A0E}" type="presParOf" srcId="{095AA4D9-4FD6-46FC-AAD7-98F8A7C33F00}" destId="{F0EFDC68-7BEE-4FD6-BCAF-1B1E6B9FDF10}" srcOrd="0" destOrd="0" presId="urn:microsoft.com/office/officeart/2009/3/layout/StepUpProcess"/>
    <dgm:cxn modelId="{32E4B994-7207-4E3B-BF60-84993CDE7E42}" type="presParOf" srcId="{095AA4D9-4FD6-46FC-AAD7-98F8A7C33F00}" destId="{0810C47C-8E7B-463F-91C5-372C311083EE}" srcOrd="1" destOrd="0" presId="urn:microsoft.com/office/officeart/2009/3/layout/StepUpProcess"/>
    <dgm:cxn modelId="{DE07E16D-DC82-4358-A824-01FC49C1BFC2}" type="presParOf" srcId="{095AA4D9-4FD6-46FC-AAD7-98F8A7C33F00}" destId="{7BD77323-157D-480D-A194-02A3C702735C}" srcOrd="2" destOrd="0" presId="urn:microsoft.com/office/officeart/2009/3/layout/StepUpProcess"/>
    <dgm:cxn modelId="{B5BB31E5-89F5-46EF-AE80-33ADD3E1CA3E}" type="presParOf" srcId="{91DC6167-93C5-4BA8-8613-BBC37487BF88}" destId="{5F0263C4-9D94-4EAC-BC58-E75001468044}" srcOrd="3" destOrd="0" presId="urn:microsoft.com/office/officeart/2009/3/layout/StepUpProcess"/>
    <dgm:cxn modelId="{56C9E33D-D9EA-4CAD-8536-A4B5C6F2318F}" type="presParOf" srcId="{5F0263C4-9D94-4EAC-BC58-E75001468044}" destId="{3EA2C223-C040-4619-8943-BF1850866EEC}" srcOrd="0" destOrd="0" presId="urn:microsoft.com/office/officeart/2009/3/layout/StepUpProcess"/>
    <dgm:cxn modelId="{D790C58B-310D-40F4-AE1B-09434CCB1E57}" type="presParOf" srcId="{91DC6167-93C5-4BA8-8613-BBC37487BF88}" destId="{B7CF778C-03E6-47A4-8737-FA6EB76870F3}" srcOrd="4" destOrd="0" presId="urn:microsoft.com/office/officeart/2009/3/layout/StepUpProcess"/>
    <dgm:cxn modelId="{8F9C3521-D76D-42CF-BC53-38119CA840C1}" type="presParOf" srcId="{B7CF778C-03E6-47A4-8737-FA6EB76870F3}" destId="{4DAF90FA-8956-45C7-A0D2-6B78DFEAB5AD}" srcOrd="0" destOrd="0" presId="urn:microsoft.com/office/officeart/2009/3/layout/StepUpProcess"/>
    <dgm:cxn modelId="{ABAC8455-2AC9-4266-AE00-BF97EC477226}" type="presParOf" srcId="{B7CF778C-03E6-47A4-8737-FA6EB76870F3}" destId="{EBB578E8-F978-4505-987B-AFA76D69BC9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62D9AD-84BB-4BFF-BE8D-4F0DA6B553BC}" type="doc">
      <dgm:prSet loTypeId="urn:microsoft.com/office/officeart/2005/8/layout/matrix1" loCatId="matrix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1020ABE-C9F4-4F60-9A6A-37591BC1CC4A}">
      <dgm:prSet phldrT="[Текст]"/>
      <dgm:spPr/>
      <dgm:t>
        <a:bodyPr/>
        <a:lstStyle/>
        <a:p>
          <a:r>
            <a:rPr lang="ru-RU" dirty="0" smtClean="0"/>
            <a:t>Урок с ЭФУ</a:t>
          </a:r>
          <a:endParaRPr lang="ru-RU" dirty="0"/>
        </a:p>
      </dgm:t>
    </dgm:pt>
    <dgm:pt modelId="{7AFBE9EC-F99C-43D6-97FC-D0E423A9BC66}" type="parTrans" cxnId="{C84DF86C-CEC2-4A45-BC10-D2D3906E3CA2}">
      <dgm:prSet/>
      <dgm:spPr/>
      <dgm:t>
        <a:bodyPr/>
        <a:lstStyle/>
        <a:p>
          <a:endParaRPr lang="ru-RU"/>
        </a:p>
      </dgm:t>
    </dgm:pt>
    <dgm:pt modelId="{06A2DBD5-D270-4819-96E0-B37741B289F0}" type="sibTrans" cxnId="{C84DF86C-CEC2-4A45-BC10-D2D3906E3CA2}">
      <dgm:prSet/>
      <dgm:spPr/>
      <dgm:t>
        <a:bodyPr/>
        <a:lstStyle/>
        <a:p>
          <a:endParaRPr lang="ru-RU"/>
        </a:p>
      </dgm:t>
    </dgm:pt>
    <dgm:pt modelId="{52569734-CF49-4581-A14D-32A17CB6B55E}">
      <dgm:prSet phldrT="[Текст]"/>
      <dgm:spPr/>
      <dgm:t>
        <a:bodyPr/>
        <a:lstStyle/>
        <a:p>
          <a:r>
            <a:rPr lang="ru-RU" dirty="0" smtClean="0"/>
            <a:t>Мотивация</a:t>
          </a:r>
          <a:endParaRPr lang="ru-RU" dirty="0"/>
        </a:p>
      </dgm:t>
    </dgm:pt>
    <dgm:pt modelId="{1006864D-6821-434D-B651-C8C9CB9FE42F}" type="parTrans" cxnId="{DE02488C-BB5A-4FBD-9F94-7069B194B04F}">
      <dgm:prSet/>
      <dgm:spPr/>
      <dgm:t>
        <a:bodyPr/>
        <a:lstStyle/>
        <a:p>
          <a:endParaRPr lang="ru-RU"/>
        </a:p>
      </dgm:t>
    </dgm:pt>
    <dgm:pt modelId="{1B0ABFAD-112B-4791-BECD-62E07CC8EB71}" type="sibTrans" cxnId="{DE02488C-BB5A-4FBD-9F94-7069B194B04F}">
      <dgm:prSet/>
      <dgm:spPr/>
      <dgm:t>
        <a:bodyPr/>
        <a:lstStyle/>
        <a:p>
          <a:endParaRPr lang="ru-RU"/>
        </a:p>
      </dgm:t>
    </dgm:pt>
    <dgm:pt modelId="{D4D7A466-1463-4196-9907-3F1E35E9B3FD}">
      <dgm:prSet phldrT="[Текст]"/>
      <dgm:spPr/>
      <dgm:t>
        <a:bodyPr/>
        <a:lstStyle/>
        <a:p>
          <a:endParaRPr lang="ru-RU"/>
        </a:p>
      </dgm:t>
    </dgm:pt>
    <dgm:pt modelId="{3CE0DA7C-1A60-409A-A57C-9D8824740FFF}" type="parTrans" cxnId="{1FA9D399-6B01-40BE-BE19-847A2A6639F0}">
      <dgm:prSet/>
      <dgm:spPr/>
      <dgm:t>
        <a:bodyPr/>
        <a:lstStyle/>
        <a:p>
          <a:endParaRPr lang="ru-RU"/>
        </a:p>
      </dgm:t>
    </dgm:pt>
    <dgm:pt modelId="{657EBAC9-F9DD-44A9-98CC-5A3516421B7F}" type="sibTrans" cxnId="{1FA9D399-6B01-40BE-BE19-847A2A6639F0}">
      <dgm:prSet/>
      <dgm:spPr/>
      <dgm:t>
        <a:bodyPr/>
        <a:lstStyle/>
        <a:p>
          <a:endParaRPr lang="ru-RU"/>
        </a:p>
      </dgm:t>
    </dgm:pt>
    <dgm:pt modelId="{58D652E7-2167-447B-BA0F-4A969F4CC424}">
      <dgm:prSet phldrT="[Текст]"/>
      <dgm:spPr/>
      <dgm:t>
        <a:bodyPr/>
        <a:lstStyle/>
        <a:p>
          <a:endParaRPr lang="ru-RU"/>
        </a:p>
      </dgm:t>
    </dgm:pt>
    <dgm:pt modelId="{651AFC47-BDC6-4C72-8325-F558286FD8B4}" type="parTrans" cxnId="{013CB442-5088-4198-8BEE-2F4F88C5893A}">
      <dgm:prSet/>
      <dgm:spPr/>
      <dgm:t>
        <a:bodyPr/>
        <a:lstStyle/>
        <a:p>
          <a:endParaRPr lang="ru-RU"/>
        </a:p>
      </dgm:t>
    </dgm:pt>
    <dgm:pt modelId="{D8E9552D-0949-4DFA-8ACB-70CE8B12B684}" type="sibTrans" cxnId="{013CB442-5088-4198-8BEE-2F4F88C5893A}">
      <dgm:prSet/>
      <dgm:spPr/>
      <dgm:t>
        <a:bodyPr/>
        <a:lstStyle/>
        <a:p>
          <a:endParaRPr lang="ru-RU"/>
        </a:p>
      </dgm:t>
    </dgm:pt>
    <dgm:pt modelId="{C914F1EC-6086-44F0-A2F8-250BD4D19437}">
      <dgm:prSet phldrT="[Текст]"/>
      <dgm:spPr/>
      <dgm:t>
        <a:bodyPr/>
        <a:lstStyle/>
        <a:p>
          <a:endParaRPr lang="ru-RU"/>
        </a:p>
      </dgm:t>
    </dgm:pt>
    <dgm:pt modelId="{E481DE94-BDCC-4B6F-9260-0368C0CDE8CA}" type="parTrans" cxnId="{A5CD799D-7E65-4AA5-BBCA-B36978E921DE}">
      <dgm:prSet/>
      <dgm:spPr/>
      <dgm:t>
        <a:bodyPr/>
        <a:lstStyle/>
        <a:p>
          <a:endParaRPr lang="ru-RU"/>
        </a:p>
      </dgm:t>
    </dgm:pt>
    <dgm:pt modelId="{C22D41EC-4E3A-40A0-9CD2-614756B9DE69}" type="sibTrans" cxnId="{A5CD799D-7E65-4AA5-BBCA-B36978E921DE}">
      <dgm:prSet/>
      <dgm:spPr/>
      <dgm:t>
        <a:bodyPr/>
        <a:lstStyle/>
        <a:p>
          <a:endParaRPr lang="ru-RU"/>
        </a:p>
      </dgm:t>
    </dgm:pt>
    <dgm:pt modelId="{09206E65-1917-49C8-B7CF-F88785E4314D}">
      <dgm:prSet phldrT="[Текст]" phldr="1"/>
      <dgm:spPr/>
      <dgm:t>
        <a:bodyPr/>
        <a:lstStyle/>
        <a:p>
          <a:endParaRPr lang="ru-RU"/>
        </a:p>
      </dgm:t>
    </dgm:pt>
    <dgm:pt modelId="{CDCD0429-3BF0-4964-9639-04B385C9644A}" type="parTrans" cxnId="{9F06DC1C-CB20-4BF6-8075-AA5C4A8767BD}">
      <dgm:prSet/>
      <dgm:spPr/>
      <dgm:t>
        <a:bodyPr/>
        <a:lstStyle/>
        <a:p>
          <a:endParaRPr lang="ru-RU"/>
        </a:p>
      </dgm:t>
    </dgm:pt>
    <dgm:pt modelId="{24B9E87D-6D6B-4035-995B-7E1B3ECA5E5C}" type="sibTrans" cxnId="{9F06DC1C-CB20-4BF6-8075-AA5C4A8767BD}">
      <dgm:prSet/>
      <dgm:spPr/>
      <dgm:t>
        <a:bodyPr/>
        <a:lstStyle/>
        <a:p>
          <a:endParaRPr lang="ru-RU"/>
        </a:p>
      </dgm:t>
    </dgm:pt>
    <dgm:pt modelId="{BDFB63FB-E55C-4C9C-B4D3-B56470A67E5F}">
      <dgm:prSet/>
      <dgm:spPr/>
      <dgm:t>
        <a:bodyPr/>
        <a:lstStyle/>
        <a:p>
          <a:r>
            <a:rPr lang="ru-RU" dirty="0" smtClean="0"/>
            <a:t>Визуализация</a:t>
          </a:r>
          <a:endParaRPr lang="ru-RU" dirty="0"/>
        </a:p>
      </dgm:t>
    </dgm:pt>
    <dgm:pt modelId="{4D2386C0-E209-4FEB-93B7-2D7369CE5E2C}" type="parTrans" cxnId="{B9D15D7F-432A-4C8E-93E0-81799A0A7F4A}">
      <dgm:prSet/>
      <dgm:spPr/>
      <dgm:t>
        <a:bodyPr/>
        <a:lstStyle/>
        <a:p>
          <a:endParaRPr lang="ru-RU"/>
        </a:p>
      </dgm:t>
    </dgm:pt>
    <dgm:pt modelId="{EB652E0E-C9C6-41ED-AAA0-18EE68CB58B3}" type="sibTrans" cxnId="{B9D15D7F-432A-4C8E-93E0-81799A0A7F4A}">
      <dgm:prSet/>
      <dgm:spPr/>
      <dgm:t>
        <a:bodyPr/>
        <a:lstStyle/>
        <a:p>
          <a:endParaRPr lang="ru-RU"/>
        </a:p>
      </dgm:t>
    </dgm:pt>
    <dgm:pt modelId="{FA919C41-A088-49B9-90FE-8E377F65FAF6}">
      <dgm:prSet/>
      <dgm:spPr/>
      <dgm:t>
        <a:bodyPr/>
        <a:lstStyle/>
        <a:p>
          <a:r>
            <a:rPr lang="ru-RU" dirty="0" smtClean="0"/>
            <a:t>Индивидуализация</a:t>
          </a:r>
          <a:endParaRPr lang="ru-RU" dirty="0"/>
        </a:p>
      </dgm:t>
    </dgm:pt>
    <dgm:pt modelId="{78571116-B2B3-4E62-AB7C-AA987D33A030}" type="parTrans" cxnId="{F051585B-15F8-4109-A940-5B32D324BC7E}">
      <dgm:prSet/>
      <dgm:spPr/>
      <dgm:t>
        <a:bodyPr/>
        <a:lstStyle/>
        <a:p>
          <a:endParaRPr lang="ru-RU"/>
        </a:p>
      </dgm:t>
    </dgm:pt>
    <dgm:pt modelId="{7DF60D8B-BFEE-4FB8-BA8C-C972C6AA17EE}" type="sibTrans" cxnId="{F051585B-15F8-4109-A940-5B32D324BC7E}">
      <dgm:prSet/>
      <dgm:spPr/>
      <dgm:t>
        <a:bodyPr/>
        <a:lstStyle/>
        <a:p>
          <a:endParaRPr lang="ru-RU"/>
        </a:p>
      </dgm:t>
    </dgm:pt>
    <dgm:pt modelId="{D28DCB4E-3C4F-4862-80E3-344A0EEE06E2}">
      <dgm:prSet/>
      <dgm:spPr/>
      <dgm:t>
        <a:bodyPr/>
        <a:lstStyle/>
        <a:p>
          <a:r>
            <a:rPr lang="ru-RU" dirty="0" smtClean="0"/>
            <a:t>Быстрая обратная связь</a:t>
          </a:r>
          <a:endParaRPr lang="ru-RU" dirty="0"/>
        </a:p>
      </dgm:t>
    </dgm:pt>
    <dgm:pt modelId="{21A2661F-92B2-4D82-B5A9-678F9B257C22}" type="parTrans" cxnId="{318E1A05-3B3D-418B-9C54-D743A4CA478E}">
      <dgm:prSet/>
      <dgm:spPr/>
      <dgm:t>
        <a:bodyPr/>
        <a:lstStyle/>
        <a:p>
          <a:endParaRPr lang="ru-RU"/>
        </a:p>
      </dgm:t>
    </dgm:pt>
    <dgm:pt modelId="{142684C6-7C78-4335-B3CE-E96C6BC9EAAE}" type="sibTrans" cxnId="{318E1A05-3B3D-418B-9C54-D743A4CA478E}">
      <dgm:prSet/>
      <dgm:spPr/>
      <dgm:t>
        <a:bodyPr/>
        <a:lstStyle/>
        <a:p>
          <a:endParaRPr lang="ru-RU"/>
        </a:p>
      </dgm:t>
    </dgm:pt>
    <dgm:pt modelId="{873E5502-36AA-4B44-AF3B-E68C2353FF2D}" type="pres">
      <dgm:prSet presAssocID="{D862D9AD-84BB-4BFF-BE8D-4F0DA6B553B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ADD1C5-8A6A-473B-BD85-15D47CD760E3}" type="pres">
      <dgm:prSet presAssocID="{D862D9AD-84BB-4BFF-BE8D-4F0DA6B553BC}" presName="matrix" presStyleCnt="0"/>
      <dgm:spPr/>
      <dgm:t>
        <a:bodyPr/>
        <a:lstStyle/>
        <a:p>
          <a:endParaRPr lang="ru-RU"/>
        </a:p>
      </dgm:t>
    </dgm:pt>
    <dgm:pt modelId="{33717AFE-D137-423C-B556-0A8DE6FD2B58}" type="pres">
      <dgm:prSet presAssocID="{D862D9AD-84BB-4BFF-BE8D-4F0DA6B553BC}" presName="tile1" presStyleLbl="node1" presStyleIdx="0" presStyleCnt="4"/>
      <dgm:spPr/>
      <dgm:t>
        <a:bodyPr/>
        <a:lstStyle/>
        <a:p>
          <a:endParaRPr lang="ru-RU"/>
        </a:p>
      </dgm:t>
    </dgm:pt>
    <dgm:pt modelId="{24D3F5CE-B906-44E3-8804-90F6A0B66364}" type="pres">
      <dgm:prSet presAssocID="{D862D9AD-84BB-4BFF-BE8D-4F0DA6B553B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E026F-935C-4283-AD2F-D8435D86924C}" type="pres">
      <dgm:prSet presAssocID="{D862D9AD-84BB-4BFF-BE8D-4F0DA6B553BC}" presName="tile2" presStyleLbl="node1" presStyleIdx="1" presStyleCnt="4"/>
      <dgm:spPr/>
      <dgm:t>
        <a:bodyPr/>
        <a:lstStyle/>
        <a:p>
          <a:endParaRPr lang="ru-RU"/>
        </a:p>
      </dgm:t>
    </dgm:pt>
    <dgm:pt modelId="{1B0F0947-0369-4147-A63E-2561FCAD01EC}" type="pres">
      <dgm:prSet presAssocID="{D862D9AD-84BB-4BFF-BE8D-4F0DA6B553B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BD748-D6B7-4B69-81D5-08BEBEA87EBC}" type="pres">
      <dgm:prSet presAssocID="{D862D9AD-84BB-4BFF-BE8D-4F0DA6B553BC}" presName="tile3" presStyleLbl="node1" presStyleIdx="2" presStyleCnt="4"/>
      <dgm:spPr/>
      <dgm:t>
        <a:bodyPr/>
        <a:lstStyle/>
        <a:p>
          <a:endParaRPr lang="ru-RU"/>
        </a:p>
      </dgm:t>
    </dgm:pt>
    <dgm:pt modelId="{BA5A25D6-F99A-4EBD-9C08-AEE1D6737096}" type="pres">
      <dgm:prSet presAssocID="{D862D9AD-84BB-4BFF-BE8D-4F0DA6B553B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712A7-6FE6-44F5-A2AB-9F8F91EDFB95}" type="pres">
      <dgm:prSet presAssocID="{D862D9AD-84BB-4BFF-BE8D-4F0DA6B553BC}" presName="tile4" presStyleLbl="node1" presStyleIdx="3" presStyleCnt="4"/>
      <dgm:spPr/>
      <dgm:t>
        <a:bodyPr/>
        <a:lstStyle/>
        <a:p>
          <a:endParaRPr lang="ru-RU"/>
        </a:p>
      </dgm:t>
    </dgm:pt>
    <dgm:pt modelId="{3A2FE8F7-72F8-4871-AE5B-7F0B96F6BE6D}" type="pres">
      <dgm:prSet presAssocID="{D862D9AD-84BB-4BFF-BE8D-4F0DA6B553B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E9001-BA2B-40CD-804C-CC93C8BF571C}" type="pres">
      <dgm:prSet presAssocID="{D862D9AD-84BB-4BFF-BE8D-4F0DA6B553B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6068876-FF51-4BA6-A89F-5C0EBE8FEE3F}" type="presOf" srcId="{D28DCB4E-3C4F-4862-80E3-344A0EEE06E2}" destId="{60E712A7-6FE6-44F5-A2AB-9F8F91EDFB95}" srcOrd="0" destOrd="0" presId="urn:microsoft.com/office/officeart/2005/8/layout/matrix1"/>
    <dgm:cxn modelId="{B29D60C8-381E-4734-91BD-89EF1D03B294}" type="presOf" srcId="{52569734-CF49-4581-A14D-32A17CB6B55E}" destId="{24D3F5CE-B906-44E3-8804-90F6A0B66364}" srcOrd="1" destOrd="0" presId="urn:microsoft.com/office/officeart/2005/8/layout/matrix1"/>
    <dgm:cxn modelId="{AE615C5F-2F85-4E39-B61B-B70007AE44FC}" type="presOf" srcId="{BDFB63FB-E55C-4C9C-B4D3-B56470A67E5F}" destId="{1B0F0947-0369-4147-A63E-2561FCAD01EC}" srcOrd="1" destOrd="0" presId="urn:microsoft.com/office/officeart/2005/8/layout/matrix1"/>
    <dgm:cxn modelId="{FDA4449D-8127-43D5-9F34-3895DB714EEF}" type="presOf" srcId="{D28DCB4E-3C4F-4862-80E3-344A0EEE06E2}" destId="{3A2FE8F7-72F8-4871-AE5B-7F0B96F6BE6D}" srcOrd="1" destOrd="0" presId="urn:microsoft.com/office/officeart/2005/8/layout/matrix1"/>
    <dgm:cxn modelId="{4C2A36EF-D35C-4FA7-9268-00C788BDDE95}" type="presOf" srcId="{BDFB63FB-E55C-4C9C-B4D3-B56470A67E5F}" destId="{506E026F-935C-4283-AD2F-D8435D86924C}" srcOrd="0" destOrd="0" presId="urn:microsoft.com/office/officeart/2005/8/layout/matrix1"/>
    <dgm:cxn modelId="{A5CD799D-7E65-4AA5-BBCA-B36978E921DE}" srcId="{D862D9AD-84BB-4BFF-BE8D-4F0DA6B553BC}" destId="{C914F1EC-6086-44F0-A2F8-250BD4D19437}" srcOrd="2" destOrd="0" parTransId="{E481DE94-BDCC-4B6F-9260-0368C0CDE8CA}" sibTransId="{C22D41EC-4E3A-40A0-9CD2-614756B9DE69}"/>
    <dgm:cxn modelId="{B6283B4C-89C5-4314-BF74-7B13FF88175F}" type="presOf" srcId="{E1020ABE-C9F4-4F60-9A6A-37591BC1CC4A}" destId="{463E9001-BA2B-40CD-804C-CC93C8BF571C}" srcOrd="0" destOrd="0" presId="urn:microsoft.com/office/officeart/2005/8/layout/matrix1"/>
    <dgm:cxn modelId="{08B2C316-0C67-4DD8-845E-644C7F19BBA1}" type="presOf" srcId="{D862D9AD-84BB-4BFF-BE8D-4F0DA6B553BC}" destId="{873E5502-36AA-4B44-AF3B-E68C2353FF2D}" srcOrd="0" destOrd="0" presId="urn:microsoft.com/office/officeart/2005/8/layout/matrix1"/>
    <dgm:cxn modelId="{9F06DC1C-CB20-4BF6-8075-AA5C4A8767BD}" srcId="{C914F1EC-6086-44F0-A2F8-250BD4D19437}" destId="{09206E65-1917-49C8-B7CF-F88785E4314D}" srcOrd="0" destOrd="0" parTransId="{CDCD0429-3BF0-4964-9639-04B385C9644A}" sibTransId="{24B9E87D-6D6B-4035-995B-7E1B3ECA5E5C}"/>
    <dgm:cxn modelId="{B9D15D7F-432A-4C8E-93E0-81799A0A7F4A}" srcId="{E1020ABE-C9F4-4F60-9A6A-37591BC1CC4A}" destId="{BDFB63FB-E55C-4C9C-B4D3-B56470A67E5F}" srcOrd="1" destOrd="0" parTransId="{4D2386C0-E209-4FEB-93B7-2D7369CE5E2C}" sibTransId="{EB652E0E-C9C6-41ED-AAA0-18EE68CB58B3}"/>
    <dgm:cxn modelId="{F051585B-15F8-4109-A940-5B32D324BC7E}" srcId="{E1020ABE-C9F4-4F60-9A6A-37591BC1CC4A}" destId="{FA919C41-A088-49B9-90FE-8E377F65FAF6}" srcOrd="2" destOrd="0" parTransId="{78571116-B2B3-4E62-AB7C-AA987D33A030}" sibTransId="{7DF60D8B-BFEE-4FB8-BA8C-C972C6AA17EE}"/>
    <dgm:cxn modelId="{6D8ADF90-53A7-43E5-A412-2F501E6A25FE}" type="presOf" srcId="{FA919C41-A088-49B9-90FE-8E377F65FAF6}" destId="{BA5A25D6-F99A-4EBD-9C08-AEE1D6737096}" srcOrd="1" destOrd="0" presId="urn:microsoft.com/office/officeart/2005/8/layout/matrix1"/>
    <dgm:cxn modelId="{013CB442-5088-4198-8BEE-2F4F88C5893A}" srcId="{D4D7A466-1463-4196-9907-3F1E35E9B3FD}" destId="{58D652E7-2167-447B-BA0F-4A969F4CC424}" srcOrd="0" destOrd="0" parTransId="{651AFC47-BDC6-4C72-8325-F558286FD8B4}" sibTransId="{D8E9552D-0949-4DFA-8ACB-70CE8B12B684}"/>
    <dgm:cxn modelId="{C84DF86C-CEC2-4A45-BC10-D2D3906E3CA2}" srcId="{D862D9AD-84BB-4BFF-BE8D-4F0DA6B553BC}" destId="{E1020ABE-C9F4-4F60-9A6A-37591BC1CC4A}" srcOrd="0" destOrd="0" parTransId="{7AFBE9EC-F99C-43D6-97FC-D0E423A9BC66}" sibTransId="{06A2DBD5-D270-4819-96E0-B37741B289F0}"/>
    <dgm:cxn modelId="{318E1A05-3B3D-418B-9C54-D743A4CA478E}" srcId="{E1020ABE-C9F4-4F60-9A6A-37591BC1CC4A}" destId="{D28DCB4E-3C4F-4862-80E3-344A0EEE06E2}" srcOrd="3" destOrd="0" parTransId="{21A2661F-92B2-4D82-B5A9-678F9B257C22}" sibTransId="{142684C6-7C78-4335-B3CE-E96C6BC9EAAE}"/>
    <dgm:cxn modelId="{1318B9D1-7168-4BBE-94F6-E2435AD6196A}" type="presOf" srcId="{FA919C41-A088-49B9-90FE-8E377F65FAF6}" destId="{F4BBD748-D6B7-4B69-81D5-08BEBEA87EBC}" srcOrd="0" destOrd="0" presId="urn:microsoft.com/office/officeart/2005/8/layout/matrix1"/>
    <dgm:cxn modelId="{DE02488C-BB5A-4FBD-9F94-7069B194B04F}" srcId="{E1020ABE-C9F4-4F60-9A6A-37591BC1CC4A}" destId="{52569734-CF49-4581-A14D-32A17CB6B55E}" srcOrd="0" destOrd="0" parTransId="{1006864D-6821-434D-B651-C8C9CB9FE42F}" sibTransId="{1B0ABFAD-112B-4791-BECD-62E07CC8EB71}"/>
    <dgm:cxn modelId="{D08CA7E5-4C25-4481-8A15-D14EC3C7F446}" type="presOf" srcId="{52569734-CF49-4581-A14D-32A17CB6B55E}" destId="{33717AFE-D137-423C-B556-0A8DE6FD2B58}" srcOrd="0" destOrd="0" presId="urn:microsoft.com/office/officeart/2005/8/layout/matrix1"/>
    <dgm:cxn modelId="{1FA9D399-6B01-40BE-BE19-847A2A6639F0}" srcId="{D862D9AD-84BB-4BFF-BE8D-4F0DA6B553BC}" destId="{D4D7A466-1463-4196-9907-3F1E35E9B3FD}" srcOrd="1" destOrd="0" parTransId="{3CE0DA7C-1A60-409A-A57C-9D8824740FFF}" sibTransId="{657EBAC9-F9DD-44A9-98CC-5A3516421B7F}"/>
    <dgm:cxn modelId="{85DC9B9A-524C-4879-BE7D-BE6B0B0D0BAB}" type="presParOf" srcId="{873E5502-36AA-4B44-AF3B-E68C2353FF2D}" destId="{A4ADD1C5-8A6A-473B-BD85-15D47CD760E3}" srcOrd="0" destOrd="0" presId="urn:microsoft.com/office/officeart/2005/8/layout/matrix1"/>
    <dgm:cxn modelId="{DD9BDDEE-AD4E-4190-8598-E07B819E443F}" type="presParOf" srcId="{A4ADD1C5-8A6A-473B-BD85-15D47CD760E3}" destId="{33717AFE-D137-423C-B556-0A8DE6FD2B58}" srcOrd="0" destOrd="0" presId="urn:microsoft.com/office/officeart/2005/8/layout/matrix1"/>
    <dgm:cxn modelId="{D93F65D4-0293-400C-9DFB-2AADA875D131}" type="presParOf" srcId="{A4ADD1C5-8A6A-473B-BD85-15D47CD760E3}" destId="{24D3F5CE-B906-44E3-8804-90F6A0B66364}" srcOrd="1" destOrd="0" presId="urn:microsoft.com/office/officeart/2005/8/layout/matrix1"/>
    <dgm:cxn modelId="{8913D5F6-FE3F-4E9B-A7D7-C63AA512BBCD}" type="presParOf" srcId="{A4ADD1C5-8A6A-473B-BD85-15D47CD760E3}" destId="{506E026F-935C-4283-AD2F-D8435D86924C}" srcOrd="2" destOrd="0" presId="urn:microsoft.com/office/officeart/2005/8/layout/matrix1"/>
    <dgm:cxn modelId="{30A0DF1B-33DF-4498-9A5B-5B0D1A518B1E}" type="presParOf" srcId="{A4ADD1C5-8A6A-473B-BD85-15D47CD760E3}" destId="{1B0F0947-0369-4147-A63E-2561FCAD01EC}" srcOrd="3" destOrd="0" presId="urn:microsoft.com/office/officeart/2005/8/layout/matrix1"/>
    <dgm:cxn modelId="{213A22CB-F67A-4BC5-ABB6-49DF1CE02E90}" type="presParOf" srcId="{A4ADD1C5-8A6A-473B-BD85-15D47CD760E3}" destId="{F4BBD748-D6B7-4B69-81D5-08BEBEA87EBC}" srcOrd="4" destOrd="0" presId="urn:microsoft.com/office/officeart/2005/8/layout/matrix1"/>
    <dgm:cxn modelId="{FAD6CCC9-2DE9-460A-90AB-50605673F6E6}" type="presParOf" srcId="{A4ADD1C5-8A6A-473B-BD85-15D47CD760E3}" destId="{BA5A25D6-F99A-4EBD-9C08-AEE1D6737096}" srcOrd="5" destOrd="0" presId="urn:microsoft.com/office/officeart/2005/8/layout/matrix1"/>
    <dgm:cxn modelId="{207EB490-BBD5-4E6F-B2E2-BC897ACCD831}" type="presParOf" srcId="{A4ADD1C5-8A6A-473B-BD85-15D47CD760E3}" destId="{60E712A7-6FE6-44F5-A2AB-9F8F91EDFB95}" srcOrd="6" destOrd="0" presId="urn:microsoft.com/office/officeart/2005/8/layout/matrix1"/>
    <dgm:cxn modelId="{BE0EB84F-29AF-47F9-9F2F-3ED9D1712A68}" type="presParOf" srcId="{A4ADD1C5-8A6A-473B-BD85-15D47CD760E3}" destId="{3A2FE8F7-72F8-4871-AE5B-7F0B96F6BE6D}" srcOrd="7" destOrd="0" presId="urn:microsoft.com/office/officeart/2005/8/layout/matrix1"/>
    <dgm:cxn modelId="{A47CB855-88FF-4EAB-8B0A-AFA8B6AE09DC}" type="presParOf" srcId="{873E5502-36AA-4B44-AF3B-E68C2353FF2D}" destId="{463E9001-BA2B-40CD-804C-CC93C8BF571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7783BDC-0EF0-487F-886F-DFBD2EACEA0C}" type="doc">
      <dgm:prSet loTypeId="urn:microsoft.com/office/officeart/2005/8/layout/vList5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E894F84-5E37-4ACD-91A5-47AB3B5BC0E1}">
      <dgm:prSet phldrT="[Текст]"/>
      <dgm:spPr/>
      <dgm:t>
        <a:bodyPr/>
        <a:lstStyle/>
        <a:p>
          <a:r>
            <a:rPr lang="ru-RU" dirty="0" smtClean="0"/>
            <a:t>Источник нового знания</a:t>
          </a:r>
          <a:endParaRPr lang="ru-RU" dirty="0"/>
        </a:p>
      </dgm:t>
    </dgm:pt>
    <dgm:pt modelId="{8398672A-52C1-4C89-9A6F-8B825D5EA659}" type="parTrans" cxnId="{91575E7E-7298-4004-AAA7-7B19DCFCDF23}">
      <dgm:prSet/>
      <dgm:spPr/>
      <dgm:t>
        <a:bodyPr/>
        <a:lstStyle/>
        <a:p>
          <a:endParaRPr lang="ru-RU"/>
        </a:p>
      </dgm:t>
    </dgm:pt>
    <dgm:pt modelId="{73E68AAC-04D9-4D3B-9273-2A643202ACDE}" type="sibTrans" cxnId="{91575E7E-7298-4004-AAA7-7B19DCFCDF23}">
      <dgm:prSet/>
      <dgm:spPr/>
      <dgm:t>
        <a:bodyPr/>
        <a:lstStyle/>
        <a:p>
          <a:endParaRPr lang="ru-RU"/>
        </a:p>
      </dgm:t>
    </dgm:pt>
    <dgm:pt modelId="{2543730B-A10C-4077-A55B-E9A2DD4ED57C}">
      <dgm:prSet phldrT="[Текст]" custT="1"/>
      <dgm:spPr/>
      <dgm:t>
        <a:bodyPr/>
        <a:lstStyle/>
        <a:p>
          <a:r>
            <a:rPr lang="ru-RU" sz="1600" dirty="0" smtClean="0"/>
            <a:t>Фронтальная работа</a:t>
          </a:r>
          <a:endParaRPr lang="ru-RU" sz="1600" dirty="0"/>
        </a:p>
      </dgm:t>
    </dgm:pt>
    <dgm:pt modelId="{486D8C91-0F05-46CE-92AC-6FC8EB5CF5E4}" type="parTrans" cxnId="{BEE81CA0-1FD2-4462-886D-ACEDD4F5786A}">
      <dgm:prSet/>
      <dgm:spPr/>
      <dgm:t>
        <a:bodyPr/>
        <a:lstStyle/>
        <a:p>
          <a:endParaRPr lang="ru-RU"/>
        </a:p>
      </dgm:t>
    </dgm:pt>
    <dgm:pt modelId="{BF5325B2-9671-4162-9050-00D98B6B0DD7}" type="sibTrans" cxnId="{BEE81CA0-1FD2-4462-886D-ACEDD4F5786A}">
      <dgm:prSet/>
      <dgm:spPr/>
      <dgm:t>
        <a:bodyPr/>
        <a:lstStyle/>
        <a:p>
          <a:endParaRPr lang="ru-RU"/>
        </a:p>
      </dgm:t>
    </dgm:pt>
    <dgm:pt modelId="{E11EE319-BFE4-4668-A49C-BC7160A7CB3E}">
      <dgm:prSet phldrT="[Текст]" custT="1"/>
      <dgm:spPr/>
      <dgm:t>
        <a:bodyPr/>
        <a:lstStyle/>
        <a:p>
          <a:r>
            <a:rPr lang="ru-RU" sz="1600" dirty="0" smtClean="0"/>
            <a:t>Групповая работа</a:t>
          </a:r>
          <a:endParaRPr lang="ru-RU" sz="1600" dirty="0"/>
        </a:p>
      </dgm:t>
    </dgm:pt>
    <dgm:pt modelId="{9A237099-3E15-4FD2-B675-74B98BFB12EC}" type="parTrans" cxnId="{7F702E2E-5459-4119-AE71-6FD8E5D751EB}">
      <dgm:prSet/>
      <dgm:spPr/>
      <dgm:t>
        <a:bodyPr/>
        <a:lstStyle/>
        <a:p>
          <a:endParaRPr lang="ru-RU"/>
        </a:p>
      </dgm:t>
    </dgm:pt>
    <dgm:pt modelId="{2DB54647-1C50-4A9A-97BD-9F5276AF33FC}" type="sibTrans" cxnId="{7F702E2E-5459-4119-AE71-6FD8E5D751EB}">
      <dgm:prSet/>
      <dgm:spPr/>
      <dgm:t>
        <a:bodyPr/>
        <a:lstStyle/>
        <a:p>
          <a:endParaRPr lang="ru-RU"/>
        </a:p>
      </dgm:t>
    </dgm:pt>
    <dgm:pt modelId="{15936A39-B63A-4017-BCB9-FB2D50568AAC}">
      <dgm:prSet phldrT="[Текст]"/>
      <dgm:spPr/>
      <dgm:t>
        <a:bodyPr/>
        <a:lstStyle/>
        <a:p>
          <a:r>
            <a:rPr lang="ru-RU" smtClean="0"/>
            <a:t>Источник дополнительной информации</a:t>
          </a:r>
          <a:endParaRPr lang="ru-RU" dirty="0"/>
        </a:p>
      </dgm:t>
    </dgm:pt>
    <dgm:pt modelId="{96FB1E19-EA55-42FA-A82F-370F7AEBBC6F}" type="parTrans" cxnId="{C0F59734-97BB-462D-8201-C7100290194F}">
      <dgm:prSet/>
      <dgm:spPr/>
      <dgm:t>
        <a:bodyPr/>
        <a:lstStyle/>
        <a:p>
          <a:endParaRPr lang="ru-RU"/>
        </a:p>
      </dgm:t>
    </dgm:pt>
    <dgm:pt modelId="{F5AB7353-3D98-4910-843D-38C70FD72B02}" type="sibTrans" cxnId="{C0F59734-97BB-462D-8201-C7100290194F}">
      <dgm:prSet/>
      <dgm:spPr/>
      <dgm:t>
        <a:bodyPr/>
        <a:lstStyle/>
        <a:p>
          <a:endParaRPr lang="ru-RU"/>
        </a:p>
      </dgm:t>
    </dgm:pt>
    <dgm:pt modelId="{9B47C3F7-AFD7-4E68-B582-77238C60C180}">
      <dgm:prSet phldrT="[Текст]" custT="1"/>
      <dgm:spPr/>
      <dgm:t>
        <a:bodyPr/>
        <a:lstStyle/>
        <a:p>
          <a:r>
            <a:rPr lang="ru-RU" sz="1400" dirty="0" smtClean="0"/>
            <a:t>Визуализация сложных процессов и явлений для расширения и углубления знаний</a:t>
          </a:r>
          <a:endParaRPr lang="ru-RU" sz="1400" dirty="0"/>
        </a:p>
      </dgm:t>
    </dgm:pt>
    <dgm:pt modelId="{BA4BB9E0-2B25-4FEE-AA2A-3684D4A96467}" type="parTrans" cxnId="{20E46AA4-0F20-4A5C-B1C4-09EFF39300FD}">
      <dgm:prSet/>
      <dgm:spPr/>
      <dgm:t>
        <a:bodyPr/>
        <a:lstStyle/>
        <a:p>
          <a:endParaRPr lang="ru-RU"/>
        </a:p>
      </dgm:t>
    </dgm:pt>
    <dgm:pt modelId="{6F7529BA-D4E4-49AC-972C-30C62F4FB538}" type="sibTrans" cxnId="{20E46AA4-0F20-4A5C-B1C4-09EFF39300FD}">
      <dgm:prSet/>
      <dgm:spPr/>
      <dgm:t>
        <a:bodyPr/>
        <a:lstStyle/>
        <a:p>
          <a:endParaRPr lang="ru-RU"/>
        </a:p>
      </dgm:t>
    </dgm:pt>
    <dgm:pt modelId="{EAA65935-8958-4FB9-A791-1F40C13A720C}">
      <dgm:prSet phldrT="[Текст]" custT="1"/>
      <dgm:spPr/>
      <dgm:t>
        <a:bodyPr/>
        <a:lstStyle/>
        <a:p>
          <a:r>
            <a:rPr lang="ru-RU" sz="1400" dirty="0" smtClean="0"/>
            <a:t>Использование мультимедийных объектов для решения исследовательских, проектных заданий</a:t>
          </a:r>
          <a:endParaRPr lang="ru-RU" sz="1400" dirty="0"/>
        </a:p>
      </dgm:t>
    </dgm:pt>
    <dgm:pt modelId="{BA3DEF1E-F26F-47F1-9BA4-A2103B1BD3AA}" type="parTrans" cxnId="{D859F036-7368-4E60-BCF1-C0C56484183A}">
      <dgm:prSet/>
      <dgm:spPr/>
      <dgm:t>
        <a:bodyPr/>
        <a:lstStyle/>
        <a:p>
          <a:endParaRPr lang="ru-RU"/>
        </a:p>
      </dgm:t>
    </dgm:pt>
    <dgm:pt modelId="{25E6FB55-D57C-40FE-9B31-8197DEC96D47}" type="sibTrans" cxnId="{D859F036-7368-4E60-BCF1-C0C56484183A}">
      <dgm:prSet/>
      <dgm:spPr/>
      <dgm:t>
        <a:bodyPr/>
        <a:lstStyle/>
        <a:p>
          <a:endParaRPr lang="ru-RU"/>
        </a:p>
      </dgm:t>
    </dgm:pt>
    <dgm:pt modelId="{FFA60336-4476-4927-8C95-493A567EDA15}">
      <dgm:prSet phldrT="[Текст]"/>
      <dgm:spPr/>
      <dgm:t>
        <a:bodyPr/>
        <a:lstStyle/>
        <a:p>
          <a:r>
            <a:rPr lang="ru-RU" smtClean="0"/>
            <a:t>База мультимедийных объектов</a:t>
          </a:r>
          <a:endParaRPr lang="ru-RU" dirty="0"/>
        </a:p>
      </dgm:t>
    </dgm:pt>
    <dgm:pt modelId="{7AAB2218-2A07-42D4-A3E4-0C0AD9BA108C}" type="parTrans" cxnId="{2D6B067E-85E3-4EBE-A254-4A4779FD20FA}">
      <dgm:prSet/>
      <dgm:spPr/>
      <dgm:t>
        <a:bodyPr/>
        <a:lstStyle/>
        <a:p>
          <a:endParaRPr lang="ru-RU"/>
        </a:p>
      </dgm:t>
    </dgm:pt>
    <dgm:pt modelId="{163516D7-D113-4123-96B6-F7F9B1294AA1}" type="sibTrans" cxnId="{2D6B067E-85E3-4EBE-A254-4A4779FD20FA}">
      <dgm:prSet/>
      <dgm:spPr/>
      <dgm:t>
        <a:bodyPr/>
        <a:lstStyle/>
        <a:p>
          <a:endParaRPr lang="ru-RU"/>
        </a:p>
      </dgm:t>
    </dgm:pt>
    <dgm:pt modelId="{3F478032-9654-482F-AAF4-4753AEB14DA2}">
      <dgm:prSet phldrT="[Текст]"/>
      <dgm:spPr/>
      <dgm:t>
        <a:bodyPr/>
        <a:lstStyle/>
        <a:p>
          <a:r>
            <a:rPr lang="ru-RU" dirty="0" smtClean="0"/>
            <a:t>Для конструирования урока</a:t>
          </a:r>
          <a:endParaRPr lang="ru-RU" dirty="0"/>
        </a:p>
      </dgm:t>
    </dgm:pt>
    <dgm:pt modelId="{5D82EFF0-9A6E-4B2F-8C49-24FF535995CB}" type="parTrans" cxnId="{C17DA6D1-A5B4-4C65-BA52-F97C1201302A}">
      <dgm:prSet/>
      <dgm:spPr/>
      <dgm:t>
        <a:bodyPr/>
        <a:lstStyle/>
        <a:p>
          <a:endParaRPr lang="ru-RU"/>
        </a:p>
      </dgm:t>
    </dgm:pt>
    <dgm:pt modelId="{16527C72-25DA-4677-98A7-E547D91D7681}" type="sibTrans" cxnId="{C17DA6D1-A5B4-4C65-BA52-F97C1201302A}">
      <dgm:prSet/>
      <dgm:spPr/>
      <dgm:t>
        <a:bodyPr/>
        <a:lstStyle/>
        <a:p>
          <a:endParaRPr lang="ru-RU"/>
        </a:p>
      </dgm:t>
    </dgm:pt>
    <dgm:pt modelId="{2A919E26-2C24-4B48-8049-85351EB72B3F}">
      <dgm:prSet phldrT="[Текст]"/>
      <dgm:spPr/>
      <dgm:t>
        <a:bodyPr/>
        <a:lstStyle/>
        <a:p>
          <a:r>
            <a:rPr lang="ru-RU" dirty="0" smtClean="0"/>
            <a:t>Ресурс для выполнения различных заданий, в том числе творческого характера</a:t>
          </a:r>
          <a:endParaRPr lang="ru-RU" dirty="0"/>
        </a:p>
      </dgm:t>
    </dgm:pt>
    <dgm:pt modelId="{82B1ECD5-F773-4C58-9EA6-2A812BF2373B}" type="parTrans" cxnId="{0664D41A-1000-4905-8956-3FA9D43A399F}">
      <dgm:prSet/>
      <dgm:spPr/>
      <dgm:t>
        <a:bodyPr/>
        <a:lstStyle/>
        <a:p>
          <a:endParaRPr lang="ru-RU"/>
        </a:p>
      </dgm:t>
    </dgm:pt>
    <dgm:pt modelId="{31CBC349-A243-462D-89A4-CA27A909F655}" type="sibTrans" cxnId="{0664D41A-1000-4905-8956-3FA9D43A399F}">
      <dgm:prSet/>
      <dgm:spPr/>
      <dgm:t>
        <a:bodyPr/>
        <a:lstStyle/>
        <a:p>
          <a:endParaRPr lang="ru-RU"/>
        </a:p>
      </dgm:t>
    </dgm:pt>
    <dgm:pt modelId="{4F28C0E0-0ACA-472A-AB5D-39E0627C541E}">
      <dgm:prSet phldrT="[Текст]"/>
      <dgm:spPr/>
      <dgm:t>
        <a:bodyPr/>
        <a:lstStyle/>
        <a:p>
          <a:r>
            <a:rPr lang="ru-RU" smtClean="0"/>
            <a:t>База средств проверки и контроля знаний</a:t>
          </a:r>
          <a:endParaRPr lang="ru-RU" dirty="0" smtClean="0"/>
        </a:p>
      </dgm:t>
    </dgm:pt>
    <dgm:pt modelId="{59F83742-1897-486B-989F-00A0F928A5A3}" type="parTrans" cxnId="{91EF0B5A-BF5D-4878-9FE7-2415CBF7F29D}">
      <dgm:prSet/>
      <dgm:spPr/>
      <dgm:t>
        <a:bodyPr/>
        <a:lstStyle/>
        <a:p>
          <a:endParaRPr lang="ru-RU"/>
        </a:p>
      </dgm:t>
    </dgm:pt>
    <dgm:pt modelId="{9791FE1F-CC5F-42FD-9230-3DD4EDD92C18}" type="sibTrans" cxnId="{91EF0B5A-BF5D-4878-9FE7-2415CBF7F29D}">
      <dgm:prSet/>
      <dgm:spPr/>
      <dgm:t>
        <a:bodyPr/>
        <a:lstStyle/>
        <a:p>
          <a:endParaRPr lang="ru-RU"/>
        </a:p>
      </dgm:t>
    </dgm:pt>
    <dgm:pt modelId="{3F005CAC-A50A-447B-B5BA-4199F7B1DD6B}">
      <dgm:prSet/>
      <dgm:spPr/>
      <dgm:t>
        <a:bodyPr/>
        <a:lstStyle/>
        <a:p>
          <a:r>
            <a:rPr lang="ru-RU" smtClean="0"/>
            <a:t>Средства освоения основных приемов работы с информацией и информационного поиска</a:t>
          </a:r>
          <a:endParaRPr lang="ru-RU" dirty="0" smtClean="0"/>
        </a:p>
      </dgm:t>
    </dgm:pt>
    <dgm:pt modelId="{F4B613C8-CAC4-4CEE-8B92-D40E7A644FB1}" type="parTrans" cxnId="{2A2FE8B4-E8D1-4493-8682-3E7B042E7382}">
      <dgm:prSet/>
      <dgm:spPr/>
      <dgm:t>
        <a:bodyPr/>
        <a:lstStyle/>
        <a:p>
          <a:endParaRPr lang="ru-RU"/>
        </a:p>
      </dgm:t>
    </dgm:pt>
    <dgm:pt modelId="{10498713-3E7F-402D-B62D-BCD59A40FACA}" type="sibTrans" cxnId="{2A2FE8B4-E8D1-4493-8682-3E7B042E7382}">
      <dgm:prSet/>
      <dgm:spPr/>
      <dgm:t>
        <a:bodyPr/>
        <a:lstStyle/>
        <a:p>
          <a:endParaRPr lang="ru-RU"/>
        </a:p>
      </dgm:t>
    </dgm:pt>
    <dgm:pt modelId="{B4FEF369-9B90-429A-84AD-EB6DD4811448}">
      <dgm:prSet phldrT="[Текст]" custT="1"/>
      <dgm:spPr/>
      <dgm:t>
        <a:bodyPr/>
        <a:lstStyle/>
        <a:p>
          <a:r>
            <a:rPr lang="ru-RU" sz="1600" dirty="0" smtClean="0"/>
            <a:t>Индивидуальная работа с содержанием</a:t>
          </a:r>
          <a:endParaRPr lang="ru-RU" sz="1600" dirty="0"/>
        </a:p>
      </dgm:t>
    </dgm:pt>
    <dgm:pt modelId="{59F68C2E-D3D9-4C64-ABAF-17C20BF6A565}" type="parTrans" cxnId="{A9A5DFE8-4203-497C-A339-B4364B46DE0E}">
      <dgm:prSet/>
      <dgm:spPr/>
      <dgm:t>
        <a:bodyPr/>
        <a:lstStyle/>
        <a:p>
          <a:endParaRPr lang="ru-RU"/>
        </a:p>
      </dgm:t>
    </dgm:pt>
    <dgm:pt modelId="{C5B63B30-4AB2-4391-BBB6-BDB20786207D}" type="sibTrans" cxnId="{A9A5DFE8-4203-497C-A339-B4364B46DE0E}">
      <dgm:prSet/>
      <dgm:spPr/>
      <dgm:t>
        <a:bodyPr/>
        <a:lstStyle/>
        <a:p>
          <a:endParaRPr lang="ru-RU"/>
        </a:p>
      </dgm:t>
    </dgm:pt>
    <dgm:pt modelId="{68E8F18F-4AAA-4CED-8DE2-C959DC1E4860}">
      <dgm:prSet phldrT="[Текст]"/>
      <dgm:spPr/>
      <dgm:t>
        <a:bodyPr/>
        <a:lstStyle/>
        <a:p>
          <a:r>
            <a:rPr lang="ru-RU" dirty="0" smtClean="0"/>
            <a:t>База для составления индивидуальных комплектов тренировочных и контрольных заданий для проверки, отработки, коррекции индивидуальных маршрутов</a:t>
          </a:r>
        </a:p>
      </dgm:t>
    </dgm:pt>
    <dgm:pt modelId="{698AA282-67DC-4D71-A657-C0B476D4FEED}" type="parTrans" cxnId="{628AC01F-9118-4C19-A269-9AFCAD81770A}">
      <dgm:prSet/>
      <dgm:spPr/>
      <dgm:t>
        <a:bodyPr/>
        <a:lstStyle/>
        <a:p>
          <a:endParaRPr lang="ru-RU"/>
        </a:p>
      </dgm:t>
    </dgm:pt>
    <dgm:pt modelId="{F3F5E4ED-08CF-4CF4-8317-CB50AFAEBEE1}" type="sibTrans" cxnId="{628AC01F-9118-4C19-A269-9AFCAD81770A}">
      <dgm:prSet/>
      <dgm:spPr/>
      <dgm:t>
        <a:bodyPr/>
        <a:lstStyle/>
        <a:p>
          <a:endParaRPr lang="ru-RU"/>
        </a:p>
      </dgm:t>
    </dgm:pt>
    <dgm:pt modelId="{1E1C7E50-4FAB-4DD4-9C77-FA8234F4B677}">
      <dgm:prSet/>
      <dgm:spPr/>
      <dgm:t>
        <a:bodyPr/>
        <a:lstStyle/>
        <a:p>
          <a:r>
            <a:rPr lang="ru-RU" dirty="0" smtClean="0"/>
            <a:t>Освоение учащимися способов поиска, сохранения, преобразования информации, настройки учебников под индивидуальные потребности</a:t>
          </a:r>
          <a:endParaRPr lang="ru-RU" dirty="0"/>
        </a:p>
      </dgm:t>
    </dgm:pt>
    <dgm:pt modelId="{01C856A4-8FAA-4EB2-9BDB-5CB7696DAA8F}" type="parTrans" cxnId="{192A3936-481F-43F4-833C-607129240179}">
      <dgm:prSet/>
      <dgm:spPr/>
      <dgm:t>
        <a:bodyPr/>
        <a:lstStyle/>
        <a:p>
          <a:endParaRPr lang="ru-RU"/>
        </a:p>
      </dgm:t>
    </dgm:pt>
    <dgm:pt modelId="{B74A57EF-8CDE-467F-8829-7D2948135DC8}" type="sibTrans" cxnId="{192A3936-481F-43F4-833C-607129240179}">
      <dgm:prSet/>
      <dgm:spPr/>
      <dgm:t>
        <a:bodyPr/>
        <a:lstStyle/>
        <a:p>
          <a:endParaRPr lang="ru-RU"/>
        </a:p>
      </dgm:t>
    </dgm:pt>
    <dgm:pt modelId="{D44B9573-37A4-440C-BAD9-D09693C2408E}" type="pres">
      <dgm:prSet presAssocID="{47783BDC-0EF0-487F-886F-DFBD2EACEA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1D4230-AA7E-4DBC-ABFA-52B593AAD38E}" type="pres">
      <dgm:prSet presAssocID="{9E894F84-5E37-4ACD-91A5-47AB3B5BC0E1}" presName="linNode" presStyleCnt="0"/>
      <dgm:spPr/>
      <dgm:t>
        <a:bodyPr/>
        <a:lstStyle/>
        <a:p>
          <a:endParaRPr lang="ru-RU"/>
        </a:p>
      </dgm:t>
    </dgm:pt>
    <dgm:pt modelId="{7E082851-9D6C-4C73-80B1-774A2694FF3C}" type="pres">
      <dgm:prSet presAssocID="{9E894F84-5E37-4ACD-91A5-47AB3B5BC0E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EF427-5A5D-4B97-9787-DDA721CEBC12}" type="pres">
      <dgm:prSet presAssocID="{9E894F84-5E37-4ACD-91A5-47AB3B5BC0E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D83D3-A0FE-42DD-B5D9-B635747BE2D4}" type="pres">
      <dgm:prSet presAssocID="{73E68AAC-04D9-4D3B-9273-2A643202ACDE}" presName="sp" presStyleCnt="0"/>
      <dgm:spPr/>
      <dgm:t>
        <a:bodyPr/>
        <a:lstStyle/>
        <a:p>
          <a:endParaRPr lang="ru-RU"/>
        </a:p>
      </dgm:t>
    </dgm:pt>
    <dgm:pt modelId="{62743D97-62E3-47BD-9570-4BF7BB769C0B}" type="pres">
      <dgm:prSet presAssocID="{15936A39-B63A-4017-BCB9-FB2D50568AAC}" presName="linNode" presStyleCnt="0"/>
      <dgm:spPr/>
      <dgm:t>
        <a:bodyPr/>
        <a:lstStyle/>
        <a:p>
          <a:endParaRPr lang="ru-RU"/>
        </a:p>
      </dgm:t>
    </dgm:pt>
    <dgm:pt modelId="{E087CD27-43A4-44E4-8C9E-282B5B67B100}" type="pres">
      <dgm:prSet presAssocID="{15936A39-B63A-4017-BCB9-FB2D50568AAC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1169B-B688-4E72-A0F6-F46C44B7784D}" type="pres">
      <dgm:prSet presAssocID="{15936A39-B63A-4017-BCB9-FB2D50568AAC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8D59B-536D-47C3-8909-27E0CA1D785E}" type="pres">
      <dgm:prSet presAssocID="{F5AB7353-3D98-4910-843D-38C70FD72B02}" presName="sp" presStyleCnt="0"/>
      <dgm:spPr/>
      <dgm:t>
        <a:bodyPr/>
        <a:lstStyle/>
        <a:p>
          <a:endParaRPr lang="ru-RU"/>
        </a:p>
      </dgm:t>
    </dgm:pt>
    <dgm:pt modelId="{576CF65D-C10B-4E7C-9F6D-27B7F8D92DB4}" type="pres">
      <dgm:prSet presAssocID="{FFA60336-4476-4927-8C95-493A567EDA15}" presName="linNode" presStyleCnt="0"/>
      <dgm:spPr/>
      <dgm:t>
        <a:bodyPr/>
        <a:lstStyle/>
        <a:p>
          <a:endParaRPr lang="ru-RU"/>
        </a:p>
      </dgm:t>
    </dgm:pt>
    <dgm:pt modelId="{BD9C87E2-C4F8-4841-97F9-0A463764D898}" type="pres">
      <dgm:prSet presAssocID="{FFA60336-4476-4927-8C95-493A567EDA15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4916F-3621-4EF8-B4BD-D1628D35CC86}" type="pres">
      <dgm:prSet presAssocID="{FFA60336-4476-4927-8C95-493A567EDA15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AE19E-9897-4B42-B0E5-59E25811214C}" type="pres">
      <dgm:prSet presAssocID="{163516D7-D113-4123-96B6-F7F9B1294AA1}" presName="sp" presStyleCnt="0"/>
      <dgm:spPr/>
      <dgm:t>
        <a:bodyPr/>
        <a:lstStyle/>
        <a:p>
          <a:endParaRPr lang="ru-RU"/>
        </a:p>
      </dgm:t>
    </dgm:pt>
    <dgm:pt modelId="{4BAEFD65-96CA-46FE-B9BD-AFB789146EC8}" type="pres">
      <dgm:prSet presAssocID="{4F28C0E0-0ACA-472A-AB5D-39E0627C541E}" presName="linNode" presStyleCnt="0"/>
      <dgm:spPr/>
      <dgm:t>
        <a:bodyPr/>
        <a:lstStyle/>
        <a:p>
          <a:endParaRPr lang="ru-RU"/>
        </a:p>
      </dgm:t>
    </dgm:pt>
    <dgm:pt modelId="{D8C96A8C-10BE-4CC8-9EB6-5D86B2D60E9F}" type="pres">
      <dgm:prSet presAssocID="{4F28C0E0-0ACA-472A-AB5D-39E0627C541E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C4CBF-5715-48E6-8A82-C17682029997}" type="pres">
      <dgm:prSet presAssocID="{4F28C0E0-0ACA-472A-AB5D-39E0627C541E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4D05D-1613-40DB-A231-F74A7A42B4E8}" type="pres">
      <dgm:prSet presAssocID="{9791FE1F-CC5F-42FD-9230-3DD4EDD92C18}" presName="sp" presStyleCnt="0"/>
      <dgm:spPr/>
      <dgm:t>
        <a:bodyPr/>
        <a:lstStyle/>
        <a:p>
          <a:endParaRPr lang="ru-RU"/>
        </a:p>
      </dgm:t>
    </dgm:pt>
    <dgm:pt modelId="{5C35168A-2459-4DE3-8559-2575EB5F62E0}" type="pres">
      <dgm:prSet presAssocID="{3F005CAC-A50A-447B-B5BA-4199F7B1DD6B}" presName="linNode" presStyleCnt="0"/>
      <dgm:spPr/>
      <dgm:t>
        <a:bodyPr/>
        <a:lstStyle/>
        <a:p>
          <a:endParaRPr lang="ru-RU"/>
        </a:p>
      </dgm:t>
    </dgm:pt>
    <dgm:pt modelId="{07C57CC2-B670-4E65-8A41-24DA8DFEBFC3}" type="pres">
      <dgm:prSet presAssocID="{3F005CAC-A50A-447B-B5BA-4199F7B1DD6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C296A-9F43-45B0-BA46-B9799BB2C9D4}" type="pres">
      <dgm:prSet presAssocID="{3F005CAC-A50A-447B-B5BA-4199F7B1DD6B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A65C1E-5A79-4B91-9DDB-6420A18FCC19}" type="presOf" srcId="{2543730B-A10C-4077-A55B-E9A2DD4ED57C}" destId="{6C5EF427-5A5D-4B97-9787-DDA721CEBC12}" srcOrd="0" destOrd="0" presId="urn:microsoft.com/office/officeart/2005/8/layout/vList5"/>
    <dgm:cxn modelId="{BEE81CA0-1FD2-4462-886D-ACEDD4F5786A}" srcId="{9E894F84-5E37-4ACD-91A5-47AB3B5BC0E1}" destId="{2543730B-A10C-4077-A55B-E9A2DD4ED57C}" srcOrd="0" destOrd="0" parTransId="{486D8C91-0F05-46CE-92AC-6FC8EB5CF5E4}" sibTransId="{BF5325B2-9671-4162-9050-00D98B6B0DD7}"/>
    <dgm:cxn modelId="{BE3B38BB-72DA-4BA7-ABC5-AFA3A547B2C4}" type="presOf" srcId="{9E894F84-5E37-4ACD-91A5-47AB3B5BC0E1}" destId="{7E082851-9D6C-4C73-80B1-774A2694FF3C}" srcOrd="0" destOrd="0" presId="urn:microsoft.com/office/officeart/2005/8/layout/vList5"/>
    <dgm:cxn modelId="{20E46AA4-0F20-4A5C-B1C4-09EFF39300FD}" srcId="{15936A39-B63A-4017-BCB9-FB2D50568AAC}" destId="{9B47C3F7-AFD7-4E68-B582-77238C60C180}" srcOrd="0" destOrd="0" parTransId="{BA4BB9E0-2B25-4FEE-AA2A-3684D4A96467}" sibTransId="{6F7529BA-D4E4-49AC-972C-30C62F4FB538}"/>
    <dgm:cxn modelId="{D859F036-7368-4E60-BCF1-C0C56484183A}" srcId="{15936A39-B63A-4017-BCB9-FB2D50568AAC}" destId="{EAA65935-8958-4FB9-A791-1F40C13A720C}" srcOrd="1" destOrd="0" parTransId="{BA3DEF1E-F26F-47F1-9BA4-A2103B1BD3AA}" sibTransId="{25E6FB55-D57C-40FE-9B31-8197DEC96D47}"/>
    <dgm:cxn modelId="{2A2FE8B4-E8D1-4493-8682-3E7B042E7382}" srcId="{47783BDC-0EF0-487F-886F-DFBD2EACEA0C}" destId="{3F005CAC-A50A-447B-B5BA-4199F7B1DD6B}" srcOrd="4" destOrd="0" parTransId="{F4B613C8-CAC4-4CEE-8B92-D40E7A644FB1}" sibTransId="{10498713-3E7F-402D-B62D-BCD59A40FACA}"/>
    <dgm:cxn modelId="{A9A5DFE8-4203-497C-A339-B4364B46DE0E}" srcId="{9E894F84-5E37-4ACD-91A5-47AB3B5BC0E1}" destId="{B4FEF369-9B90-429A-84AD-EB6DD4811448}" srcOrd="2" destOrd="0" parTransId="{59F68C2E-D3D9-4C64-ABAF-17C20BF6A565}" sibTransId="{C5B63B30-4AB2-4391-BBB6-BDB20786207D}"/>
    <dgm:cxn modelId="{C0F59734-97BB-462D-8201-C7100290194F}" srcId="{47783BDC-0EF0-487F-886F-DFBD2EACEA0C}" destId="{15936A39-B63A-4017-BCB9-FB2D50568AAC}" srcOrd="1" destOrd="0" parTransId="{96FB1E19-EA55-42FA-A82F-370F7AEBBC6F}" sibTransId="{F5AB7353-3D98-4910-843D-38C70FD72B02}"/>
    <dgm:cxn modelId="{04DB2759-3A66-457D-B634-05A6AD850EDC}" type="presOf" srcId="{47783BDC-0EF0-487F-886F-DFBD2EACEA0C}" destId="{D44B9573-37A4-440C-BAD9-D09693C2408E}" srcOrd="0" destOrd="0" presId="urn:microsoft.com/office/officeart/2005/8/layout/vList5"/>
    <dgm:cxn modelId="{C17DA6D1-A5B4-4C65-BA52-F97C1201302A}" srcId="{FFA60336-4476-4927-8C95-493A567EDA15}" destId="{3F478032-9654-482F-AAF4-4753AEB14DA2}" srcOrd="0" destOrd="0" parTransId="{5D82EFF0-9A6E-4B2F-8C49-24FF535995CB}" sibTransId="{16527C72-25DA-4677-98A7-E547D91D7681}"/>
    <dgm:cxn modelId="{1150BA25-ACD7-4E26-9746-17569563F40C}" type="presOf" srcId="{E11EE319-BFE4-4668-A49C-BC7160A7CB3E}" destId="{6C5EF427-5A5D-4B97-9787-DDA721CEBC12}" srcOrd="0" destOrd="1" presId="urn:microsoft.com/office/officeart/2005/8/layout/vList5"/>
    <dgm:cxn modelId="{5C61125C-7BB2-4D6B-A88C-BF22B8C1E392}" type="presOf" srcId="{FFA60336-4476-4927-8C95-493A567EDA15}" destId="{BD9C87E2-C4F8-4841-97F9-0A463764D898}" srcOrd="0" destOrd="0" presId="urn:microsoft.com/office/officeart/2005/8/layout/vList5"/>
    <dgm:cxn modelId="{D166A141-3A85-4DF2-9459-3D5AEED4F1A2}" type="presOf" srcId="{1E1C7E50-4FAB-4DD4-9C77-FA8234F4B677}" destId="{9FAC296A-9F43-45B0-BA46-B9799BB2C9D4}" srcOrd="0" destOrd="0" presId="urn:microsoft.com/office/officeart/2005/8/layout/vList5"/>
    <dgm:cxn modelId="{91EF0B5A-BF5D-4878-9FE7-2415CBF7F29D}" srcId="{47783BDC-0EF0-487F-886F-DFBD2EACEA0C}" destId="{4F28C0E0-0ACA-472A-AB5D-39E0627C541E}" srcOrd="3" destOrd="0" parTransId="{59F83742-1897-486B-989F-00A0F928A5A3}" sibTransId="{9791FE1F-CC5F-42FD-9230-3DD4EDD92C18}"/>
    <dgm:cxn modelId="{192A3936-481F-43F4-833C-607129240179}" srcId="{3F005CAC-A50A-447B-B5BA-4199F7B1DD6B}" destId="{1E1C7E50-4FAB-4DD4-9C77-FA8234F4B677}" srcOrd="0" destOrd="0" parTransId="{01C856A4-8FAA-4EB2-9BDB-5CB7696DAA8F}" sibTransId="{B74A57EF-8CDE-467F-8829-7D2948135DC8}"/>
    <dgm:cxn modelId="{4F31B0EB-6242-41D5-A8D7-530F1122B1AB}" type="presOf" srcId="{2A919E26-2C24-4B48-8049-85351EB72B3F}" destId="{99B4916F-3621-4EF8-B4BD-D1628D35CC86}" srcOrd="0" destOrd="1" presId="urn:microsoft.com/office/officeart/2005/8/layout/vList5"/>
    <dgm:cxn modelId="{061CACA0-47FB-4EF1-989F-879399FA9C31}" type="presOf" srcId="{3F478032-9654-482F-AAF4-4753AEB14DA2}" destId="{99B4916F-3621-4EF8-B4BD-D1628D35CC86}" srcOrd="0" destOrd="0" presId="urn:microsoft.com/office/officeart/2005/8/layout/vList5"/>
    <dgm:cxn modelId="{D4317CE4-60EB-43AB-93ED-DA4117C7FF42}" type="presOf" srcId="{15936A39-B63A-4017-BCB9-FB2D50568AAC}" destId="{E087CD27-43A4-44E4-8C9E-282B5B67B100}" srcOrd="0" destOrd="0" presId="urn:microsoft.com/office/officeart/2005/8/layout/vList5"/>
    <dgm:cxn modelId="{AA54207E-68ED-461B-8ACC-9AD9003DD30E}" type="presOf" srcId="{EAA65935-8958-4FB9-A791-1F40C13A720C}" destId="{87B1169B-B688-4E72-A0F6-F46C44B7784D}" srcOrd="0" destOrd="1" presId="urn:microsoft.com/office/officeart/2005/8/layout/vList5"/>
    <dgm:cxn modelId="{628AC01F-9118-4C19-A269-9AFCAD81770A}" srcId="{4F28C0E0-0ACA-472A-AB5D-39E0627C541E}" destId="{68E8F18F-4AAA-4CED-8DE2-C959DC1E4860}" srcOrd="0" destOrd="0" parTransId="{698AA282-67DC-4D71-A657-C0B476D4FEED}" sibTransId="{F3F5E4ED-08CF-4CF4-8317-CB50AFAEBEE1}"/>
    <dgm:cxn modelId="{4F133C44-AC72-4C06-BC94-1640EC3B45C4}" type="presOf" srcId="{68E8F18F-4AAA-4CED-8DE2-C959DC1E4860}" destId="{C05C4CBF-5715-48E6-8A82-C17682029997}" srcOrd="0" destOrd="0" presId="urn:microsoft.com/office/officeart/2005/8/layout/vList5"/>
    <dgm:cxn modelId="{2D6B067E-85E3-4EBE-A254-4A4779FD20FA}" srcId="{47783BDC-0EF0-487F-886F-DFBD2EACEA0C}" destId="{FFA60336-4476-4927-8C95-493A567EDA15}" srcOrd="2" destOrd="0" parTransId="{7AAB2218-2A07-42D4-A3E4-0C0AD9BA108C}" sibTransId="{163516D7-D113-4123-96B6-F7F9B1294AA1}"/>
    <dgm:cxn modelId="{E7D911FD-D4F4-4142-93F2-9EB24760AD02}" type="presOf" srcId="{9B47C3F7-AFD7-4E68-B582-77238C60C180}" destId="{87B1169B-B688-4E72-A0F6-F46C44B7784D}" srcOrd="0" destOrd="0" presId="urn:microsoft.com/office/officeart/2005/8/layout/vList5"/>
    <dgm:cxn modelId="{91575E7E-7298-4004-AAA7-7B19DCFCDF23}" srcId="{47783BDC-0EF0-487F-886F-DFBD2EACEA0C}" destId="{9E894F84-5E37-4ACD-91A5-47AB3B5BC0E1}" srcOrd="0" destOrd="0" parTransId="{8398672A-52C1-4C89-9A6F-8B825D5EA659}" sibTransId="{73E68AAC-04D9-4D3B-9273-2A643202ACDE}"/>
    <dgm:cxn modelId="{88BEC5AB-9240-4BE6-9B8A-5C5D6495FF6B}" type="presOf" srcId="{B4FEF369-9B90-429A-84AD-EB6DD4811448}" destId="{6C5EF427-5A5D-4B97-9787-DDA721CEBC12}" srcOrd="0" destOrd="2" presId="urn:microsoft.com/office/officeart/2005/8/layout/vList5"/>
    <dgm:cxn modelId="{0664D41A-1000-4905-8956-3FA9D43A399F}" srcId="{FFA60336-4476-4927-8C95-493A567EDA15}" destId="{2A919E26-2C24-4B48-8049-85351EB72B3F}" srcOrd="1" destOrd="0" parTransId="{82B1ECD5-F773-4C58-9EA6-2A812BF2373B}" sibTransId="{31CBC349-A243-462D-89A4-CA27A909F655}"/>
    <dgm:cxn modelId="{9AE92118-D223-4672-937A-2C72FD995A2C}" type="presOf" srcId="{4F28C0E0-0ACA-472A-AB5D-39E0627C541E}" destId="{D8C96A8C-10BE-4CC8-9EB6-5D86B2D60E9F}" srcOrd="0" destOrd="0" presId="urn:microsoft.com/office/officeart/2005/8/layout/vList5"/>
    <dgm:cxn modelId="{7F702E2E-5459-4119-AE71-6FD8E5D751EB}" srcId="{9E894F84-5E37-4ACD-91A5-47AB3B5BC0E1}" destId="{E11EE319-BFE4-4668-A49C-BC7160A7CB3E}" srcOrd="1" destOrd="0" parTransId="{9A237099-3E15-4FD2-B675-74B98BFB12EC}" sibTransId="{2DB54647-1C50-4A9A-97BD-9F5276AF33FC}"/>
    <dgm:cxn modelId="{190936B0-DC93-41FA-B998-53E6C7E7DF86}" type="presOf" srcId="{3F005CAC-A50A-447B-B5BA-4199F7B1DD6B}" destId="{07C57CC2-B670-4E65-8A41-24DA8DFEBFC3}" srcOrd="0" destOrd="0" presId="urn:microsoft.com/office/officeart/2005/8/layout/vList5"/>
    <dgm:cxn modelId="{70ABF62D-F1E5-4A50-9280-89BACA78C394}" type="presParOf" srcId="{D44B9573-37A4-440C-BAD9-D09693C2408E}" destId="{541D4230-AA7E-4DBC-ABFA-52B593AAD38E}" srcOrd="0" destOrd="0" presId="urn:microsoft.com/office/officeart/2005/8/layout/vList5"/>
    <dgm:cxn modelId="{54BCBC81-EBDD-45C5-BA17-C234AE1BF3FC}" type="presParOf" srcId="{541D4230-AA7E-4DBC-ABFA-52B593AAD38E}" destId="{7E082851-9D6C-4C73-80B1-774A2694FF3C}" srcOrd="0" destOrd="0" presId="urn:microsoft.com/office/officeart/2005/8/layout/vList5"/>
    <dgm:cxn modelId="{1CF269A1-39A5-4C9C-B74E-8CF12444177F}" type="presParOf" srcId="{541D4230-AA7E-4DBC-ABFA-52B593AAD38E}" destId="{6C5EF427-5A5D-4B97-9787-DDA721CEBC12}" srcOrd="1" destOrd="0" presId="urn:microsoft.com/office/officeart/2005/8/layout/vList5"/>
    <dgm:cxn modelId="{8101DDDE-D232-4CC7-865F-1D38AA074335}" type="presParOf" srcId="{D44B9573-37A4-440C-BAD9-D09693C2408E}" destId="{187D83D3-A0FE-42DD-B5D9-B635747BE2D4}" srcOrd="1" destOrd="0" presId="urn:microsoft.com/office/officeart/2005/8/layout/vList5"/>
    <dgm:cxn modelId="{16F1FEB4-C4D3-465B-A2EC-808471C6263F}" type="presParOf" srcId="{D44B9573-37A4-440C-BAD9-D09693C2408E}" destId="{62743D97-62E3-47BD-9570-4BF7BB769C0B}" srcOrd="2" destOrd="0" presId="urn:microsoft.com/office/officeart/2005/8/layout/vList5"/>
    <dgm:cxn modelId="{07FC4BB7-C53A-402D-9667-F30C88D07D64}" type="presParOf" srcId="{62743D97-62E3-47BD-9570-4BF7BB769C0B}" destId="{E087CD27-43A4-44E4-8C9E-282B5B67B100}" srcOrd="0" destOrd="0" presId="urn:microsoft.com/office/officeart/2005/8/layout/vList5"/>
    <dgm:cxn modelId="{C9C9E452-E833-4C73-8C41-2FE592682018}" type="presParOf" srcId="{62743D97-62E3-47BD-9570-4BF7BB769C0B}" destId="{87B1169B-B688-4E72-A0F6-F46C44B7784D}" srcOrd="1" destOrd="0" presId="urn:microsoft.com/office/officeart/2005/8/layout/vList5"/>
    <dgm:cxn modelId="{1AD4CE5C-172A-4482-9F7A-5832074CD693}" type="presParOf" srcId="{D44B9573-37A4-440C-BAD9-D09693C2408E}" destId="{6248D59B-536D-47C3-8909-27E0CA1D785E}" srcOrd="3" destOrd="0" presId="urn:microsoft.com/office/officeart/2005/8/layout/vList5"/>
    <dgm:cxn modelId="{C15860CE-ED23-414B-B5C2-5C04BE8A3481}" type="presParOf" srcId="{D44B9573-37A4-440C-BAD9-D09693C2408E}" destId="{576CF65D-C10B-4E7C-9F6D-27B7F8D92DB4}" srcOrd="4" destOrd="0" presId="urn:microsoft.com/office/officeart/2005/8/layout/vList5"/>
    <dgm:cxn modelId="{EC386246-BD7C-43A7-A72E-EF21A0411EB3}" type="presParOf" srcId="{576CF65D-C10B-4E7C-9F6D-27B7F8D92DB4}" destId="{BD9C87E2-C4F8-4841-97F9-0A463764D898}" srcOrd="0" destOrd="0" presId="urn:microsoft.com/office/officeart/2005/8/layout/vList5"/>
    <dgm:cxn modelId="{02026D02-1393-455E-A244-C7CD13FA308D}" type="presParOf" srcId="{576CF65D-C10B-4E7C-9F6D-27B7F8D92DB4}" destId="{99B4916F-3621-4EF8-B4BD-D1628D35CC86}" srcOrd="1" destOrd="0" presId="urn:microsoft.com/office/officeart/2005/8/layout/vList5"/>
    <dgm:cxn modelId="{FFEB2BE8-EDA8-45E5-959A-68EB0DB707BC}" type="presParOf" srcId="{D44B9573-37A4-440C-BAD9-D09693C2408E}" destId="{B10AE19E-9897-4B42-B0E5-59E25811214C}" srcOrd="5" destOrd="0" presId="urn:microsoft.com/office/officeart/2005/8/layout/vList5"/>
    <dgm:cxn modelId="{393A1D2B-638B-4C42-B1D5-7630B74F9B07}" type="presParOf" srcId="{D44B9573-37A4-440C-BAD9-D09693C2408E}" destId="{4BAEFD65-96CA-46FE-B9BD-AFB789146EC8}" srcOrd="6" destOrd="0" presId="urn:microsoft.com/office/officeart/2005/8/layout/vList5"/>
    <dgm:cxn modelId="{3F797D47-6D06-4E27-829A-7C6097BD84E0}" type="presParOf" srcId="{4BAEFD65-96CA-46FE-B9BD-AFB789146EC8}" destId="{D8C96A8C-10BE-4CC8-9EB6-5D86B2D60E9F}" srcOrd="0" destOrd="0" presId="urn:microsoft.com/office/officeart/2005/8/layout/vList5"/>
    <dgm:cxn modelId="{CCC45253-1B3C-4CFB-89CE-24126465793A}" type="presParOf" srcId="{4BAEFD65-96CA-46FE-B9BD-AFB789146EC8}" destId="{C05C4CBF-5715-48E6-8A82-C17682029997}" srcOrd="1" destOrd="0" presId="urn:microsoft.com/office/officeart/2005/8/layout/vList5"/>
    <dgm:cxn modelId="{5951AB7E-2277-427C-B725-F73DE27203BD}" type="presParOf" srcId="{D44B9573-37A4-440C-BAD9-D09693C2408E}" destId="{EFA4D05D-1613-40DB-A231-F74A7A42B4E8}" srcOrd="7" destOrd="0" presId="urn:microsoft.com/office/officeart/2005/8/layout/vList5"/>
    <dgm:cxn modelId="{89045779-61A0-4EF9-BD53-C3A4D2B863C3}" type="presParOf" srcId="{D44B9573-37A4-440C-BAD9-D09693C2408E}" destId="{5C35168A-2459-4DE3-8559-2575EB5F62E0}" srcOrd="8" destOrd="0" presId="urn:microsoft.com/office/officeart/2005/8/layout/vList5"/>
    <dgm:cxn modelId="{2541747A-C175-47C0-9273-9D763E519915}" type="presParOf" srcId="{5C35168A-2459-4DE3-8559-2575EB5F62E0}" destId="{07C57CC2-B670-4E65-8A41-24DA8DFEBFC3}" srcOrd="0" destOrd="0" presId="urn:microsoft.com/office/officeart/2005/8/layout/vList5"/>
    <dgm:cxn modelId="{8C17369B-38CA-4C0E-A580-4A33F239FA07}" type="presParOf" srcId="{5C35168A-2459-4DE3-8559-2575EB5F62E0}" destId="{9FAC296A-9F43-45B0-BA46-B9799BB2C9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8525989-B665-4A0B-B798-70CF5C0E445A}" type="doc">
      <dgm:prSet loTypeId="urn:microsoft.com/office/officeart/2005/8/layout/list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862AFF7-2A2D-45F0-A172-BD54FDCEEB7F}">
      <dgm:prSet phldrT="[Текст]" custT="1"/>
      <dgm:spPr/>
      <dgm:t>
        <a:bodyPr/>
        <a:lstStyle/>
        <a:p>
          <a:pPr rtl="0"/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овладение навыками смыслового чтения текстов</a:t>
          </a:r>
          <a:endParaRPr lang="ru-RU" sz="1600" dirty="0">
            <a:latin typeface="+mj-lt"/>
          </a:endParaRPr>
        </a:p>
      </dgm:t>
    </dgm:pt>
    <dgm:pt modelId="{350D0357-4C4E-4374-817F-8E0FDB242418}" type="parTrans" cxnId="{9B2E6BF9-C095-4D87-BFF8-894137F248C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54935C1-D496-4029-8811-03F05CC132CD}" type="sibTrans" cxnId="{9B2E6BF9-C095-4D87-BFF8-894137F248C1}">
      <dgm:prSet custT="1"/>
      <dgm:spPr/>
    </dgm:pt>
    <dgm:pt modelId="{E4119DAB-B542-40A1-94DF-9203173F4BE8}">
      <dgm:prSet phldrT="[Текст]" custT="1"/>
      <dgm:spPr/>
      <dgm:t>
        <a:bodyPr/>
        <a:lstStyle/>
        <a:p>
          <a:pPr rtl="0"/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индивидуализации процесса образования</a:t>
          </a:r>
          <a:endParaRPr lang="ru-RU" sz="1600" dirty="0">
            <a:latin typeface="+mj-lt"/>
          </a:endParaRPr>
        </a:p>
      </dgm:t>
    </dgm:pt>
    <dgm:pt modelId="{94F31EF8-C2D0-457C-A4D2-B6EEA28DB6E5}" type="parTrans" cxnId="{6AEAA01C-929D-413E-BD77-334F434C077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6601777-E9E9-4BA4-A514-31337C1166E4}" type="sibTrans" cxnId="{6AEAA01C-929D-413E-BD77-334F434C077C}">
      <dgm:prSet custT="1"/>
      <dgm:spPr/>
    </dgm:pt>
    <dgm:pt modelId="{A58FEC54-8DFE-45E6-A983-4B8FE2227EEE}">
      <dgm:prSet phldrT="[Текст]" custT="1"/>
      <dgm:spPr/>
      <dgm:t>
        <a:bodyPr/>
        <a:lstStyle/>
        <a:p>
          <a:pPr rtl="0"/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использование  технологий </a:t>
          </a:r>
          <a:r>
            <a:rPr lang="ru-RU" sz="1600" b="0" i="0" u="none" strike="noStrike" cap="none" baseline="0" dirty="0" err="1" smtClean="0">
              <a:latin typeface="+mj-lt"/>
              <a:ea typeface="Calibri"/>
              <a:cs typeface="Calibri"/>
              <a:sym typeface="Calibri"/>
            </a:rPr>
            <a:t>деятельностного</a:t>
          </a:r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 типа</a:t>
          </a:r>
          <a:endParaRPr lang="ru-RU" sz="1600" dirty="0">
            <a:latin typeface="+mj-lt"/>
          </a:endParaRPr>
        </a:p>
      </dgm:t>
    </dgm:pt>
    <dgm:pt modelId="{75F1C0E2-6E5E-450F-B3B3-FDC69BC10E10}" type="parTrans" cxnId="{9A139D7E-07CC-46AE-B5A6-DAA1B839388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1ABF24F-76D9-4240-BFAA-229947290B18}" type="sibTrans" cxnId="{9A139D7E-07CC-46AE-B5A6-DAA1B8393889}">
      <dgm:prSet/>
      <dgm:spPr/>
    </dgm:pt>
    <dgm:pt modelId="{BE5A54B3-3081-413B-B1B0-333BB0442D9A}">
      <dgm:prSet phldrT="[Текст]" custT="1"/>
      <dgm:spPr/>
      <dgm:t>
        <a:bodyPr/>
        <a:lstStyle/>
        <a:p>
          <a:pPr rtl="0"/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овладение базовыми </a:t>
          </a:r>
          <a:r>
            <a:rPr lang="ru-RU" sz="1600" b="0" i="0" u="none" strike="noStrike" cap="none" baseline="0" dirty="0" err="1" smtClean="0">
              <a:latin typeface="+mj-lt"/>
              <a:ea typeface="Calibri"/>
              <a:cs typeface="Calibri"/>
              <a:sym typeface="Calibri"/>
            </a:rPr>
            <a:t>межпредметными</a:t>
          </a:r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 понятиями</a:t>
          </a:r>
          <a:endParaRPr lang="ru-RU" sz="1600" dirty="0">
            <a:latin typeface="+mj-lt"/>
          </a:endParaRPr>
        </a:p>
      </dgm:t>
    </dgm:pt>
    <dgm:pt modelId="{1203C966-B60B-4D6B-AAD1-430046D77EAE}" type="parTrans" cxnId="{5C6AA932-5C91-4636-A0AB-CB8BF446A0D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C4A67F2-B432-4BBA-9D2E-34FAA4B060FE}" type="sibTrans" cxnId="{5C6AA932-5C91-4636-A0AB-CB8BF446A0D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16798A8-BC72-48BD-93D1-B71529A01BEF}">
      <dgm:prSet phldrT="[Текст]" custT="1"/>
      <dgm:spPr/>
      <dgm:t>
        <a:bodyPr/>
        <a:lstStyle/>
        <a:p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реализации индивидуальных образовательных планов обучающихся</a:t>
          </a:r>
          <a:endParaRPr lang="ru-RU" sz="1600" dirty="0">
            <a:latin typeface="+mj-lt"/>
          </a:endParaRPr>
        </a:p>
      </dgm:t>
    </dgm:pt>
    <dgm:pt modelId="{F55D0A0C-0B56-499C-A578-771C18C6CF28}" type="parTrans" cxnId="{BAA50F54-B55E-4E56-AC09-0B1F30880FC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33F8992-8FBD-41A7-B555-81D10BFE7776}" type="sibTrans" cxnId="{BAA50F54-B55E-4E56-AC09-0B1F30880FC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3ED0E67-DA8C-4937-88B0-7A5DB9FEF558}">
      <dgm:prSet phldrT="[Текст]" custT="1"/>
      <dgm:spPr/>
      <dgm:t>
        <a:bodyPr/>
        <a:lstStyle/>
        <a:p>
          <a:r>
            <a:rPr lang="ru-RU" sz="1600" dirty="0" smtClean="0">
              <a:latin typeface="+mj-lt"/>
              <a:ea typeface="Calibri"/>
              <a:cs typeface="Calibri"/>
              <a:sym typeface="Calibri"/>
            </a:rPr>
            <a:t>использование виртуально-наглядных моделей</a:t>
          </a:r>
          <a:endParaRPr lang="ru-RU" sz="1600" dirty="0">
            <a:latin typeface="+mj-lt"/>
          </a:endParaRPr>
        </a:p>
      </dgm:t>
    </dgm:pt>
    <dgm:pt modelId="{10E6BB69-0B32-4C1A-BE27-A211153D8F28}" type="parTrans" cxnId="{B46C5875-69CB-4827-A5F4-DCAB8C00691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ADB737A-DD03-4B2F-8559-0139FDD9BE5A}" type="sibTrans" cxnId="{B46C5875-69CB-4827-A5F4-DCAB8C006916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603422F-79C7-4337-B72F-9A701B3B3F28}">
      <dgm:prSet phldrT="[Текст]" custT="1"/>
      <dgm:spPr/>
      <dgm:t>
        <a:bodyPr/>
        <a:lstStyle/>
        <a:p>
          <a:r>
            <a:rPr lang="ru-RU" sz="1600" b="0" i="0" u="none" strike="noStrike" cap="none" baseline="0" dirty="0" smtClean="0">
              <a:latin typeface="+mj-lt"/>
              <a:ea typeface="Calibri"/>
              <a:cs typeface="Calibri"/>
              <a:sym typeface="Calibri"/>
            </a:rPr>
            <a:t>взаимодействие между участниками образовательного процесса, в том числе – дистанционное</a:t>
          </a:r>
          <a:endParaRPr lang="ru-RU" sz="1600" dirty="0">
            <a:latin typeface="+mj-lt"/>
          </a:endParaRPr>
        </a:p>
      </dgm:t>
    </dgm:pt>
    <dgm:pt modelId="{1F4CEFC0-7C2A-4673-AFCD-6B7502A9B497}" type="parTrans" cxnId="{6B1FC1A7-254D-4EB7-A372-75DE6A526CC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1100320B-27BB-4ADC-8D50-5213310C10C2}" type="sibTrans" cxnId="{6B1FC1A7-254D-4EB7-A372-75DE6A526CC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19C77544-EBB9-48A4-A140-4FF24DA483B3}" type="pres">
      <dgm:prSet presAssocID="{08525989-B665-4A0B-B798-70CF5C0E445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0976A1-632B-4439-82B7-89D3A38A9480}" type="pres">
      <dgm:prSet presAssocID="{A862AFF7-2A2D-45F0-A172-BD54FDCEEB7F}" presName="parentLin" presStyleCnt="0"/>
      <dgm:spPr/>
    </dgm:pt>
    <dgm:pt modelId="{AFF46D14-190E-4483-AC28-2D651DF512C6}" type="pres">
      <dgm:prSet presAssocID="{A862AFF7-2A2D-45F0-A172-BD54FDCEEB7F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B19E4C6D-89DC-45C4-9D47-BB635258F854}" type="pres">
      <dgm:prSet presAssocID="{A862AFF7-2A2D-45F0-A172-BD54FDCEEB7F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BB07E-39F5-4F45-B0DA-3830CED5352A}" type="pres">
      <dgm:prSet presAssocID="{A862AFF7-2A2D-45F0-A172-BD54FDCEEB7F}" presName="negativeSpace" presStyleCnt="0"/>
      <dgm:spPr/>
    </dgm:pt>
    <dgm:pt modelId="{EF6D6C29-637E-4BAD-8CEF-CC16DF760762}" type="pres">
      <dgm:prSet presAssocID="{A862AFF7-2A2D-45F0-A172-BD54FDCEEB7F}" presName="childText" presStyleLbl="conFgAcc1" presStyleIdx="0" presStyleCnt="7">
        <dgm:presLayoutVars>
          <dgm:bulletEnabled val="1"/>
        </dgm:presLayoutVars>
      </dgm:prSet>
      <dgm:spPr/>
    </dgm:pt>
    <dgm:pt modelId="{25304807-A1DD-46C5-A62B-1A554099E495}" type="pres">
      <dgm:prSet presAssocID="{C54935C1-D496-4029-8811-03F05CC132CD}" presName="spaceBetweenRectangles" presStyleCnt="0"/>
      <dgm:spPr/>
    </dgm:pt>
    <dgm:pt modelId="{A958D4BA-F6E8-4AF9-81D2-3F8A0B820BAE}" type="pres">
      <dgm:prSet presAssocID="{E4119DAB-B542-40A1-94DF-9203173F4BE8}" presName="parentLin" presStyleCnt="0"/>
      <dgm:spPr/>
    </dgm:pt>
    <dgm:pt modelId="{FC332425-E454-4315-AA5F-0A3EB5DD3A22}" type="pres">
      <dgm:prSet presAssocID="{E4119DAB-B542-40A1-94DF-9203173F4BE8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02D4C82F-CC8E-4D87-9F5E-480F0F12766C}" type="pres">
      <dgm:prSet presAssocID="{E4119DAB-B542-40A1-94DF-9203173F4BE8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47C5C-B9B8-461C-A5F8-ACC801EA5DD6}" type="pres">
      <dgm:prSet presAssocID="{E4119DAB-B542-40A1-94DF-9203173F4BE8}" presName="negativeSpace" presStyleCnt="0"/>
      <dgm:spPr/>
    </dgm:pt>
    <dgm:pt modelId="{7AB590BD-7821-4C9A-8EAB-896BD26E8ED4}" type="pres">
      <dgm:prSet presAssocID="{E4119DAB-B542-40A1-94DF-9203173F4BE8}" presName="childText" presStyleLbl="conFgAcc1" presStyleIdx="1" presStyleCnt="7" custLinFactNeighborX="0" custLinFactNeighborY="13634">
        <dgm:presLayoutVars>
          <dgm:bulletEnabled val="1"/>
        </dgm:presLayoutVars>
      </dgm:prSet>
      <dgm:spPr/>
    </dgm:pt>
    <dgm:pt modelId="{CCB7B8B2-0DBC-422D-AEA1-778249877EE5}" type="pres">
      <dgm:prSet presAssocID="{36601777-E9E9-4BA4-A514-31337C1166E4}" presName="spaceBetweenRectangles" presStyleCnt="0"/>
      <dgm:spPr/>
    </dgm:pt>
    <dgm:pt modelId="{9DA81AF0-789E-4DF1-B122-F4DA03DFA0A0}" type="pres">
      <dgm:prSet presAssocID="{A58FEC54-8DFE-45E6-A983-4B8FE2227EEE}" presName="parentLin" presStyleCnt="0"/>
      <dgm:spPr/>
    </dgm:pt>
    <dgm:pt modelId="{78E35F19-CFD2-45AA-B82B-B0B11BCC823F}" type="pres">
      <dgm:prSet presAssocID="{A58FEC54-8DFE-45E6-A983-4B8FE2227EEE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789A757B-9CD9-4EFD-84FE-EEFF0BA2B988}" type="pres">
      <dgm:prSet presAssocID="{A58FEC54-8DFE-45E6-A983-4B8FE2227EEE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AE96C-B01D-4A8E-B666-35CE69ECF927}" type="pres">
      <dgm:prSet presAssocID="{A58FEC54-8DFE-45E6-A983-4B8FE2227EEE}" presName="negativeSpace" presStyleCnt="0"/>
      <dgm:spPr/>
    </dgm:pt>
    <dgm:pt modelId="{E883D1B7-02E5-4201-833E-B230BA6398F8}" type="pres">
      <dgm:prSet presAssocID="{A58FEC54-8DFE-45E6-A983-4B8FE2227EEE}" presName="childText" presStyleLbl="conFgAcc1" presStyleIdx="2" presStyleCnt="7">
        <dgm:presLayoutVars>
          <dgm:bulletEnabled val="1"/>
        </dgm:presLayoutVars>
      </dgm:prSet>
      <dgm:spPr/>
    </dgm:pt>
    <dgm:pt modelId="{95FDAC4D-2800-467A-A16F-01608E30562D}" type="pres">
      <dgm:prSet presAssocID="{C1ABF24F-76D9-4240-BFAA-229947290B18}" presName="spaceBetweenRectangles" presStyleCnt="0"/>
      <dgm:spPr/>
    </dgm:pt>
    <dgm:pt modelId="{7253696C-BCDB-4C08-A18D-DD256451438A}" type="pres">
      <dgm:prSet presAssocID="{BE5A54B3-3081-413B-B1B0-333BB0442D9A}" presName="parentLin" presStyleCnt="0"/>
      <dgm:spPr/>
    </dgm:pt>
    <dgm:pt modelId="{9FF0BBA5-5C11-4CEA-8CC5-7C90CFAEF8F9}" type="pres">
      <dgm:prSet presAssocID="{BE5A54B3-3081-413B-B1B0-333BB0442D9A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7673C27C-9E9D-4A88-BC37-BA4DC39F94CA}" type="pres">
      <dgm:prSet presAssocID="{BE5A54B3-3081-413B-B1B0-333BB0442D9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21AE3-0197-4A35-ABBB-E9D2F88F16EF}" type="pres">
      <dgm:prSet presAssocID="{BE5A54B3-3081-413B-B1B0-333BB0442D9A}" presName="negativeSpace" presStyleCnt="0"/>
      <dgm:spPr/>
    </dgm:pt>
    <dgm:pt modelId="{A5B5E3EC-3663-4904-B0AF-7E07B9DA2373}" type="pres">
      <dgm:prSet presAssocID="{BE5A54B3-3081-413B-B1B0-333BB0442D9A}" presName="childText" presStyleLbl="conFgAcc1" presStyleIdx="3" presStyleCnt="7">
        <dgm:presLayoutVars>
          <dgm:bulletEnabled val="1"/>
        </dgm:presLayoutVars>
      </dgm:prSet>
      <dgm:spPr/>
    </dgm:pt>
    <dgm:pt modelId="{60832D41-F147-487F-B5AD-8ADB755D8991}" type="pres">
      <dgm:prSet presAssocID="{9C4A67F2-B432-4BBA-9D2E-34FAA4B060FE}" presName="spaceBetweenRectangles" presStyleCnt="0"/>
      <dgm:spPr/>
    </dgm:pt>
    <dgm:pt modelId="{067D8EBF-6B3E-40C7-A42D-D6B962D87D30}" type="pres">
      <dgm:prSet presAssocID="{216798A8-BC72-48BD-93D1-B71529A01BEF}" presName="parentLin" presStyleCnt="0"/>
      <dgm:spPr/>
    </dgm:pt>
    <dgm:pt modelId="{A3BCDEED-AF72-4C00-A430-51031E78F8E5}" type="pres">
      <dgm:prSet presAssocID="{216798A8-BC72-48BD-93D1-B71529A01BEF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76104A75-DEB4-4A5D-B96F-B9239369618B}" type="pres">
      <dgm:prSet presAssocID="{216798A8-BC72-48BD-93D1-B71529A01BEF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3D98C-1E51-45B9-B626-51C923E1049F}" type="pres">
      <dgm:prSet presAssocID="{216798A8-BC72-48BD-93D1-B71529A01BEF}" presName="negativeSpace" presStyleCnt="0"/>
      <dgm:spPr/>
    </dgm:pt>
    <dgm:pt modelId="{2408CA3B-1FAE-49EE-84F7-EFAD1D316503}" type="pres">
      <dgm:prSet presAssocID="{216798A8-BC72-48BD-93D1-B71529A01BEF}" presName="childText" presStyleLbl="conFgAcc1" presStyleIdx="4" presStyleCnt="7">
        <dgm:presLayoutVars>
          <dgm:bulletEnabled val="1"/>
        </dgm:presLayoutVars>
      </dgm:prSet>
      <dgm:spPr/>
    </dgm:pt>
    <dgm:pt modelId="{3AA2CB1E-83D7-4A97-A20E-0FF8968B7910}" type="pres">
      <dgm:prSet presAssocID="{C33F8992-8FBD-41A7-B555-81D10BFE7776}" presName="spaceBetweenRectangles" presStyleCnt="0"/>
      <dgm:spPr/>
    </dgm:pt>
    <dgm:pt modelId="{4991BD53-6DE0-4015-9B7D-B912C4544416}" type="pres">
      <dgm:prSet presAssocID="{03ED0E67-DA8C-4937-88B0-7A5DB9FEF558}" presName="parentLin" presStyleCnt="0"/>
      <dgm:spPr/>
    </dgm:pt>
    <dgm:pt modelId="{CD1531E2-0B61-4D1D-9D3E-C3B3DCBD9543}" type="pres">
      <dgm:prSet presAssocID="{03ED0E67-DA8C-4937-88B0-7A5DB9FEF558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F6399F42-DA3F-42BE-9130-B48D29193AA7}" type="pres">
      <dgm:prSet presAssocID="{03ED0E67-DA8C-4937-88B0-7A5DB9FEF55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87671-7963-45DE-A21C-4A634BF5CF6F}" type="pres">
      <dgm:prSet presAssocID="{03ED0E67-DA8C-4937-88B0-7A5DB9FEF558}" presName="negativeSpace" presStyleCnt="0"/>
      <dgm:spPr/>
    </dgm:pt>
    <dgm:pt modelId="{0E2BD148-D766-4BC1-BA2A-C179949C0EDB}" type="pres">
      <dgm:prSet presAssocID="{03ED0E67-DA8C-4937-88B0-7A5DB9FEF558}" presName="childText" presStyleLbl="conFgAcc1" presStyleIdx="5" presStyleCnt="7">
        <dgm:presLayoutVars>
          <dgm:bulletEnabled val="1"/>
        </dgm:presLayoutVars>
      </dgm:prSet>
      <dgm:spPr/>
    </dgm:pt>
    <dgm:pt modelId="{BF138230-4D50-4EB5-A55D-58B31EB07988}" type="pres">
      <dgm:prSet presAssocID="{CADB737A-DD03-4B2F-8559-0139FDD9BE5A}" presName="spaceBetweenRectangles" presStyleCnt="0"/>
      <dgm:spPr/>
    </dgm:pt>
    <dgm:pt modelId="{8D666E3C-FB04-4A87-8225-C7032A22D32B}" type="pres">
      <dgm:prSet presAssocID="{9603422F-79C7-4337-B72F-9A701B3B3F28}" presName="parentLin" presStyleCnt="0"/>
      <dgm:spPr/>
    </dgm:pt>
    <dgm:pt modelId="{091EA2E2-9A62-4078-84E4-4171355711BC}" type="pres">
      <dgm:prSet presAssocID="{9603422F-79C7-4337-B72F-9A701B3B3F28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34E85BFD-0CBD-4D07-AE5D-A978DFFA8792}" type="pres">
      <dgm:prSet presAssocID="{9603422F-79C7-4337-B72F-9A701B3B3F2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085AA-C50D-46BE-B9B1-E7276CEBBA8E}" type="pres">
      <dgm:prSet presAssocID="{9603422F-79C7-4337-B72F-9A701B3B3F28}" presName="negativeSpace" presStyleCnt="0"/>
      <dgm:spPr/>
    </dgm:pt>
    <dgm:pt modelId="{E2B0BC7C-9A5D-43E0-B695-23779972AF37}" type="pres">
      <dgm:prSet presAssocID="{9603422F-79C7-4337-B72F-9A701B3B3F2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0FC9E3DB-84FA-4E49-BBA9-BC414060D886}" type="presOf" srcId="{BE5A54B3-3081-413B-B1B0-333BB0442D9A}" destId="{7673C27C-9E9D-4A88-BC37-BA4DC39F94CA}" srcOrd="1" destOrd="0" presId="urn:microsoft.com/office/officeart/2005/8/layout/list1"/>
    <dgm:cxn modelId="{B46C5875-69CB-4827-A5F4-DCAB8C006916}" srcId="{08525989-B665-4A0B-B798-70CF5C0E445A}" destId="{03ED0E67-DA8C-4937-88B0-7A5DB9FEF558}" srcOrd="5" destOrd="0" parTransId="{10E6BB69-0B32-4C1A-BE27-A211153D8F28}" sibTransId="{CADB737A-DD03-4B2F-8559-0139FDD9BE5A}"/>
    <dgm:cxn modelId="{A9EE8981-2026-47F4-8C84-16CFCF08A8FF}" type="presOf" srcId="{A58FEC54-8DFE-45E6-A983-4B8FE2227EEE}" destId="{789A757B-9CD9-4EFD-84FE-EEFF0BA2B988}" srcOrd="1" destOrd="0" presId="urn:microsoft.com/office/officeart/2005/8/layout/list1"/>
    <dgm:cxn modelId="{5C6AA932-5C91-4636-A0AB-CB8BF446A0DE}" srcId="{08525989-B665-4A0B-B798-70CF5C0E445A}" destId="{BE5A54B3-3081-413B-B1B0-333BB0442D9A}" srcOrd="3" destOrd="0" parTransId="{1203C966-B60B-4D6B-AAD1-430046D77EAE}" sibTransId="{9C4A67F2-B432-4BBA-9D2E-34FAA4B060FE}"/>
    <dgm:cxn modelId="{230980EB-B10F-429A-8FFA-85E46982306F}" type="presOf" srcId="{9603422F-79C7-4337-B72F-9A701B3B3F28}" destId="{34E85BFD-0CBD-4D07-AE5D-A978DFFA8792}" srcOrd="1" destOrd="0" presId="urn:microsoft.com/office/officeart/2005/8/layout/list1"/>
    <dgm:cxn modelId="{491253CC-0975-4EC4-8770-6F8B1CB1BCF6}" type="presOf" srcId="{03ED0E67-DA8C-4937-88B0-7A5DB9FEF558}" destId="{F6399F42-DA3F-42BE-9130-B48D29193AA7}" srcOrd="1" destOrd="0" presId="urn:microsoft.com/office/officeart/2005/8/layout/list1"/>
    <dgm:cxn modelId="{C44D505B-D794-47D4-9B5D-C3CA6340BFF0}" type="presOf" srcId="{08525989-B665-4A0B-B798-70CF5C0E445A}" destId="{19C77544-EBB9-48A4-A140-4FF24DA483B3}" srcOrd="0" destOrd="0" presId="urn:microsoft.com/office/officeart/2005/8/layout/list1"/>
    <dgm:cxn modelId="{BAA50F54-B55E-4E56-AC09-0B1F30880FC7}" srcId="{08525989-B665-4A0B-B798-70CF5C0E445A}" destId="{216798A8-BC72-48BD-93D1-B71529A01BEF}" srcOrd="4" destOrd="0" parTransId="{F55D0A0C-0B56-499C-A578-771C18C6CF28}" sibTransId="{C33F8992-8FBD-41A7-B555-81D10BFE7776}"/>
    <dgm:cxn modelId="{9A139D7E-07CC-46AE-B5A6-DAA1B8393889}" srcId="{08525989-B665-4A0B-B798-70CF5C0E445A}" destId="{A58FEC54-8DFE-45E6-A983-4B8FE2227EEE}" srcOrd="2" destOrd="0" parTransId="{75F1C0E2-6E5E-450F-B3B3-FDC69BC10E10}" sibTransId="{C1ABF24F-76D9-4240-BFAA-229947290B18}"/>
    <dgm:cxn modelId="{6AEAA01C-929D-413E-BD77-334F434C077C}" srcId="{08525989-B665-4A0B-B798-70CF5C0E445A}" destId="{E4119DAB-B542-40A1-94DF-9203173F4BE8}" srcOrd="1" destOrd="0" parTransId="{94F31EF8-C2D0-457C-A4D2-B6EEA28DB6E5}" sibTransId="{36601777-E9E9-4BA4-A514-31337C1166E4}"/>
    <dgm:cxn modelId="{6B1FC1A7-254D-4EB7-A372-75DE6A526CC1}" srcId="{08525989-B665-4A0B-B798-70CF5C0E445A}" destId="{9603422F-79C7-4337-B72F-9A701B3B3F28}" srcOrd="6" destOrd="0" parTransId="{1F4CEFC0-7C2A-4673-AFCD-6B7502A9B497}" sibTransId="{1100320B-27BB-4ADC-8D50-5213310C10C2}"/>
    <dgm:cxn modelId="{9B2E6BF9-C095-4D87-BFF8-894137F248C1}" srcId="{08525989-B665-4A0B-B798-70CF5C0E445A}" destId="{A862AFF7-2A2D-45F0-A172-BD54FDCEEB7F}" srcOrd="0" destOrd="0" parTransId="{350D0357-4C4E-4374-817F-8E0FDB242418}" sibTransId="{C54935C1-D496-4029-8811-03F05CC132CD}"/>
    <dgm:cxn modelId="{A57ADA50-B5A6-4F56-B773-4A29C12167D1}" type="presOf" srcId="{E4119DAB-B542-40A1-94DF-9203173F4BE8}" destId="{FC332425-E454-4315-AA5F-0A3EB5DD3A22}" srcOrd="0" destOrd="0" presId="urn:microsoft.com/office/officeart/2005/8/layout/list1"/>
    <dgm:cxn modelId="{658A2EC7-22D4-4336-821E-50AB4AB24810}" type="presOf" srcId="{E4119DAB-B542-40A1-94DF-9203173F4BE8}" destId="{02D4C82F-CC8E-4D87-9F5E-480F0F12766C}" srcOrd="1" destOrd="0" presId="urn:microsoft.com/office/officeart/2005/8/layout/list1"/>
    <dgm:cxn modelId="{1388DBB0-4081-4E34-AD63-BF2A98507BB0}" type="presOf" srcId="{03ED0E67-DA8C-4937-88B0-7A5DB9FEF558}" destId="{CD1531E2-0B61-4D1D-9D3E-C3B3DCBD9543}" srcOrd="0" destOrd="0" presId="urn:microsoft.com/office/officeart/2005/8/layout/list1"/>
    <dgm:cxn modelId="{9015E4B2-424F-445C-A622-C349EA7C46A1}" type="presOf" srcId="{9603422F-79C7-4337-B72F-9A701B3B3F28}" destId="{091EA2E2-9A62-4078-84E4-4171355711BC}" srcOrd="0" destOrd="0" presId="urn:microsoft.com/office/officeart/2005/8/layout/list1"/>
    <dgm:cxn modelId="{AE4C9405-399C-4EBB-867D-3A12F70AC92A}" type="presOf" srcId="{A862AFF7-2A2D-45F0-A172-BD54FDCEEB7F}" destId="{AFF46D14-190E-4483-AC28-2D651DF512C6}" srcOrd="0" destOrd="0" presId="urn:microsoft.com/office/officeart/2005/8/layout/list1"/>
    <dgm:cxn modelId="{3609AF2A-028F-4F0B-990B-5480F6501860}" type="presOf" srcId="{A862AFF7-2A2D-45F0-A172-BD54FDCEEB7F}" destId="{B19E4C6D-89DC-45C4-9D47-BB635258F854}" srcOrd="1" destOrd="0" presId="urn:microsoft.com/office/officeart/2005/8/layout/list1"/>
    <dgm:cxn modelId="{90485078-5D8F-4490-AE09-B8FEECDA8B87}" type="presOf" srcId="{216798A8-BC72-48BD-93D1-B71529A01BEF}" destId="{A3BCDEED-AF72-4C00-A430-51031E78F8E5}" srcOrd="0" destOrd="0" presId="urn:microsoft.com/office/officeart/2005/8/layout/list1"/>
    <dgm:cxn modelId="{A1919896-6EE0-422F-A040-0F82759B800E}" type="presOf" srcId="{A58FEC54-8DFE-45E6-A983-4B8FE2227EEE}" destId="{78E35F19-CFD2-45AA-B82B-B0B11BCC823F}" srcOrd="0" destOrd="0" presId="urn:microsoft.com/office/officeart/2005/8/layout/list1"/>
    <dgm:cxn modelId="{42B84F85-C715-42F9-BEA4-2F71AEE30BB1}" type="presOf" srcId="{BE5A54B3-3081-413B-B1B0-333BB0442D9A}" destId="{9FF0BBA5-5C11-4CEA-8CC5-7C90CFAEF8F9}" srcOrd="0" destOrd="0" presId="urn:microsoft.com/office/officeart/2005/8/layout/list1"/>
    <dgm:cxn modelId="{A86B5964-8393-493A-9747-3293D6CE0367}" type="presOf" srcId="{216798A8-BC72-48BD-93D1-B71529A01BEF}" destId="{76104A75-DEB4-4A5D-B96F-B9239369618B}" srcOrd="1" destOrd="0" presId="urn:microsoft.com/office/officeart/2005/8/layout/list1"/>
    <dgm:cxn modelId="{98A23769-FD11-41B7-A5D4-51C5CF7A8C29}" type="presParOf" srcId="{19C77544-EBB9-48A4-A140-4FF24DA483B3}" destId="{A00976A1-632B-4439-82B7-89D3A38A9480}" srcOrd="0" destOrd="0" presId="urn:microsoft.com/office/officeart/2005/8/layout/list1"/>
    <dgm:cxn modelId="{462E3F04-4F9F-489A-A387-FEAAF3C7C27E}" type="presParOf" srcId="{A00976A1-632B-4439-82B7-89D3A38A9480}" destId="{AFF46D14-190E-4483-AC28-2D651DF512C6}" srcOrd="0" destOrd="0" presId="urn:microsoft.com/office/officeart/2005/8/layout/list1"/>
    <dgm:cxn modelId="{06691F01-8572-466E-8426-F9EF38B1334F}" type="presParOf" srcId="{A00976A1-632B-4439-82B7-89D3A38A9480}" destId="{B19E4C6D-89DC-45C4-9D47-BB635258F854}" srcOrd="1" destOrd="0" presId="urn:microsoft.com/office/officeart/2005/8/layout/list1"/>
    <dgm:cxn modelId="{7843F25A-258F-4A5C-9218-A6728A3C8C8F}" type="presParOf" srcId="{19C77544-EBB9-48A4-A140-4FF24DA483B3}" destId="{AE3BB07E-39F5-4F45-B0DA-3830CED5352A}" srcOrd="1" destOrd="0" presId="urn:microsoft.com/office/officeart/2005/8/layout/list1"/>
    <dgm:cxn modelId="{8FDA0B81-27D5-498C-8FCC-B4E0164A6DB1}" type="presParOf" srcId="{19C77544-EBB9-48A4-A140-4FF24DA483B3}" destId="{EF6D6C29-637E-4BAD-8CEF-CC16DF760762}" srcOrd="2" destOrd="0" presId="urn:microsoft.com/office/officeart/2005/8/layout/list1"/>
    <dgm:cxn modelId="{FC22DF70-B1BE-4C0B-B802-EABDE569D044}" type="presParOf" srcId="{19C77544-EBB9-48A4-A140-4FF24DA483B3}" destId="{25304807-A1DD-46C5-A62B-1A554099E495}" srcOrd="3" destOrd="0" presId="urn:microsoft.com/office/officeart/2005/8/layout/list1"/>
    <dgm:cxn modelId="{7BF80F25-5A3C-4D2E-8814-EA23F922ED81}" type="presParOf" srcId="{19C77544-EBB9-48A4-A140-4FF24DA483B3}" destId="{A958D4BA-F6E8-4AF9-81D2-3F8A0B820BAE}" srcOrd="4" destOrd="0" presId="urn:microsoft.com/office/officeart/2005/8/layout/list1"/>
    <dgm:cxn modelId="{718CF482-2730-4FCF-BD14-DD7718E4A312}" type="presParOf" srcId="{A958D4BA-F6E8-4AF9-81D2-3F8A0B820BAE}" destId="{FC332425-E454-4315-AA5F-0A3EB5DD3A22}" srcOrd="0" destOrd="0" presId="urn:microsoft.com/office/officeart/2005/8/layout/list1"/>
    <dgm:cxn modelId="{E4D4A671-C04D-49B5-8289-83269460EEDB}" type="presParOf" srcId="{A958D4BA-F6E8-4AF9-81D2-3F8A0B820BAE}" destId="{02D4C82F-CC8E-4D87-9F5E-480F0F12766C}" srcOrd="1" destOrd="0" presId="urn:microsoft.com/office/officeart/2005/8/layout/list1"/>
    <dgm:cxn modelId="{1CCCCF0E-CC30-4674-9A42-6650C8FFCBCF}" type="presParOf" srcId="{19C77544-EBB9-48A4-A140-4FF24DA483B3}" destId="{83647C5C-B9B8-461C-A5F8-ACC801EA5DD6}" srcOrd="5" destOrd="0" presId="urn:microsoft.com/office/officeart/2005/8/layout/list1"/>
    <dgm:cxn modelId="{6EC7B051-D36E-49AF-8169-77D8C58B20A1}" type="presParOf" srcId="{19C77544-EBB9-48A4-A140-4FF24DA483B3}" destId="{7AB590BD-7821-4C9A-8EAB-896BD26E8ED4}" srcOrd="6" destOrd="0" presId="urn:microsoft.com/office/officeart/2005/8/layout/list1"/>
    <dgm:cxn modelId="{79C4FA38-27FB-4D5D-9BB2-D6D3BE5C0FE3}" type="presParOf" srcId="{19C77544-EBB9-48A4-A140-4FF24DA483B3}" destId="{CCB7B8B2-0DBC-422D-AEA1-778249877EE5}" srcOrd="7" destOrd="0" presId="urn:microsoft.com/office/officeart/2005/8/layout/list1"/>
    <dgm:cxn modelId="{AC476069-13E5-4E32-AA61-D848C918107B}" type="presParOf" srcId="{19C77544-EBB9-48A4-A140-4FF24DA483B3}" destId="{9DA81AF0-789E-4DF1-B122-F4DA03DFA0A0}" srcOrd="8" destOrd="0" presId="urn:microsoft.com/office/officeart/2005/8/layout/list1"/>
    <dgm:cxn modelId="{6FEE28A6-09EE-40BA-BC2F-28046EA85A6F}" type="presParOf" srcId="{9DA81AF0-789E-4DF1-B122-F4DA03DFA0A0}" destId="{78E35F19-CFD2-45AA-B82B-B0B11BCC823F}" srcOrd="0" destOrd="0" presId="urn:microsoft.com/office/officeart/2005/8/layout/list1"/>
    <dgm:cxn modelId="{F0DA77BF-7F5D-43C1-8BD7-ED9654A570F3}" type="presParOf" srcId="{9DA81AF0-789E-4DF1-B122-F4DA03DFA0A0}" destId="{789A757B-9CD9-4EFD-84FE-EEFF0BA2B988}" srcOrd="1" destOrd="0" presId="urn:microsoft.com/office/officeart/2005/8/layout/list1"/>
    <dgm:cxn modelId="{17BFBC35-A203-4DAE-9A3D-27D0CF1CDF8A}" type="presParOf" srcId="{19C77544-EBB9-48A4-A140-4FF24DA483B3}" destId="{928AE96C-B01D-4A8E-B666-35CE69ECF927}" srcOrd="9" destOrd="0" presId="urn:microsoft.com/office/officeart/2005/8/layout/list1"/>
    <dgm:cxn modelId="{2E19CD70-3C42-4A91-87E2-43F5C51C5767}" type="presParOf" srcId="{19C77544-EBB9-48A4-A140-4FF24DA483B3}" destId="{E883D1B7-02E5-4201-833E-B230BA6398F8}" srcOrd="10" destOrd="0" presId="urn:microsoft.com/office/officeart/2005/8/layout/list1"/>
    <dgm:cxn modelId="{6B632B67-EE45-4B31-A60B-96FF90E764A4}" type="presParOf" srcId="{19C77544-EBB9-48A4-A140-4FF24DA483B3}" destId="{95FDAC4D-2800-467A-A16F-01608E30562D}" srcOrd="11" destOrd="0" presId="urn:microsoft.com/office/officeart/2005/8/layout/list1"/>
    <dgm:cxn modelId="{98722FF3-3A42-4E3A-9237-992D8A1F7DD4}" type="presParOf" srcId="{19C77544-EBB9-48A4-A140-4FF24DA483B3}" destId="{7253696C-BCDB-4C08-A18D-DD256451438A}" srcOrd="12" destOrd="0" presId="urn:microsoft.com/office/officeart/2005/8/layout/list1"/>
    <dgm:cxn modelId="{53D4D1DB-DF72-4169-9415-FCBDFFB215CB}" type="presParOf" srcId="{7253696C-BCDB-4C08-A18D-DD256451438A}" destId="{9FF0BBA5-5C11-4CEA-8CC5-7C90CFAEF8F9}" srcOrd="0" destOrd="0" presId="urn:microsoft.com/office/officeart/2005/8/layout/list1"/>
    <dgm:cxn modelId="{55F01095-62EF-43AC-8A28-5E68CBB8F389}" type="presParOf" srcId="{7253696C-BCDB-4C08-A18D-DD256451438A}" destId="{7673C27C-9E9D-4A88-BC37-BA4DC39F94CA}" srcOrd="1" destOrd="0" presId="urn:microsoft.com/office/officeart/2005/8/layout/list1"/>
    <dgm:cxn modelId="{FDFAD374-B602-45A0-8A30-C84638CE213B}" type="presParOf" srcId="{19C77544-EBB9-48A4-A140-4FF24DA483B3}" destId="{45D21AE3-0197-4A35-ABBB-E9D2F88F16EF}" srcOrd="13" destOrd="0" presId="urn:microsoft.com/office/officeart/2005/8/layout/list1"/>
    <dgm:cxn modelId="{CD89DF36-CAC7-43FB-B3C1-C50456BDD10F}" type="presParOf" srcId="{19C77544-EBB9-48A4-A140-4FF24DA483B3}" destId="{A5B5E3EC-3663-4904-B0AF-7E07B9DA2373}" srcOrd="14" destOrd="0" presId="urn:microsoft.com/office/officeart/2005/8/layout/list1"/>
    <dgm:cxn modelId="{39202797-0ACA-4AD1-AFDD-122B6200F5BD}" type="presParOf" srcId="{19C77544-EBB9-48A4-A140-4FF24DA483B3}" destId="{60832D41-F147-487F-B5AD-8ADB755D8991}" srcOrd="15" destOrd="0" presId="urn:microsoft.com/office/officeart/2005/8/layout/list1"/>
    <dgm:cxn modelId="{C756D766-434A-41F6-B231-A2FB37FC7CFD}" type="presParOf" srcId="{19C77544-EBB9-48A4-A140-4FF24DA483B3}" destId="{067D8EBF-6B3E-40C7-A42D-D6B962D87D30}" srcOrd="16" destOrd="0" presId="urn:microsoft.com/office/officeart/2005/8/layout/list1"/>
    <dgm:cxn modelId="{2BA6140F-E7EE-4029-A389-92B9810CDB0E}" type="presParOf" srcId="{067D8EBF-6B3E-40C7-A42D-D6B962D87D30}" destId="{A3BCDEED-AF72-4C00-A430-51031E78F8E5}" srcOrd="0" destOrd="0" presId="urn:microsoft.com/office/officeart/2005/8/layout/list1"/>
    <dgm:cxn modelId="{0BE70354-E074-4E6D-A632-9D2DBFF65B04}" type="presParOf" srcId="{067D8EBF-6B3E-40C7-A42D-D6B962D87D30}" destId="{76104A75-DEB4-4A5D-B96F-B9239369618B}" srcOrd="1" destOrd="0" presId="urn:microsoft.com/office/officeart/2005/8/layout/list1"/>
    <dgm:cxn modelId="{7DCB83B5-7FC5-420C-93B2-C5D7E8CB652A}" type="presParOf" srcId="{19C77544-EBB9-48A4-A140-4FF24DA483B3}" destId="{12F3D98C-1E51-45B9-B626-51C923E1049F}" srcOrd="17" destOrd="0" presId="urn:microsoft.com/office/officeart/2005/8/layout/list1"/>
    <dgm:cxn modelId="{17519797-B4AC-409E-A8D8-B32DF3717680}" type="presParOf" srcId="{19C77544-EBB9-48A4-A140-4FF24DA483B3}" destId="{2408CA3B-1FAE-49EE-84F7-EFAD1D316503}" srcOrd="18" destOrd="0" presId="urn:microsoft.com/office/officeart/2005/8/layout/list1"/>
    <dgm:cxn modelId="{EB0D7B2D-5022-4924-BAF8-2E3C483D71C1}" type="presParOf" srcId="{19C77544-EBB9-48A4-A140-4FF24DA483B3}" destId="{3AA2CB1E-83D7-4A97-A20E-0FF8968B7910}" srcOrd="19" destOrd="0" presId="urn:microsoft.com/office/officeart/2005/8/layout/list1"/>
    <dgm:cxn modelId="{76D663A5-7BC1-487E-A4E6-F6EF2863619E}" type="presParOf" srcId="{19C77544-EBB9-48A4-A140-4FF24DA483B3}" destId="{4991BD53-6DE0-4015-9B7D-B912C4544416}" srcOrd="20" destOrd="0" presId="urn:microsoft.com/office/officeart/2005/8/layout/list1"/>
    <dgm:cxn modelId="{760B5631-A10D-4F4B-AB5F-9E6795A894F2}" type="presParOf" srcId="{4991BD53-6DE0-4015-9B7D-B912C4544416}" destId="{CD1531E2-0B61-4D1D-9D3E-C3B3DCBD9543}" srcOrd="0" destOrd="0" presId="urn:microsoft.com/office/officeart/2005/8/layout/list1"/>
    <dgm:cxn modelId="{FF2D77E7-B590-4CD5-87B5-3A086EF9874C}" type="presParOf" srcId="{4991BD53-6DE0-4015-9B7D-B912C4544416}" destId="{F6399F42-DA3F-42BE-9130-B48D29193AA7}" srcOrd="1" destOrd="0" presId="urn:microsoft.com/office/officeart/2005/8/layout/list1"/>
    <dgm:cxn modelId="{00AD591F-6366-44C8-9303-CCC35BD26EC2}" type="presParOf" srcId="{19C77544-EBB9-48A4-A140-4FF24DA483B3}" destId="{99A87671-7963-45DE-A21C-4A634BF5CF6F}" srcOrd="21" destOrd="0" presId="urn:microsoft.com/office/officeart/2005/8/layout/list1"/>
    <dgm:cxn modelId="{03A47ADC-1491-4AF7-B949-8223AA9A8390}" type="presParOf" srcId="{19C77544-EBB9-48A4-A140-4FF24DA483B3}" destId="{0E2BD148-D766-4BC1-BA2A-C179949C0EDB}" srcOrd="22" destOrd="0" presId="urn:microsoft.com/office/officeart/2005/8/layout/list1"/>
    <dgm:cxn modelId="{8F44F3DA-3113-4FF3-A78B-AC7626FA1381}" type="presParOf" srcId="{19C77544-EBB9-48A4-A140-4FF24DA483B3}" destId="{BF138230-4D50-4EB5-A55D-58B31EB07988}" srcOrd="23" destOrd="0" presId="urn:microsoft.com/office/officeart/2005/8/layout/list1"/>
    <dgm:cxn modelId="{1E651FE8-5E2B-4772-8795-1451050CEE48}" type="presParOf" srcId="{19C77544-EBB9-48A4-A140-4FF24DA483B3}" destId="{8D666E3C-FB04-4A87-8225-C7032A22D32B}" srcOrd="24" destOrd="0" presId="urn:microsoft.com/office/officeart/2005/8/layout/list1"/>
    <dgm:cxn modelId="{0848BA91-7886-4032-AE96-9595BE44E4E5}" type="presParOf" srcId="{8D666E3C-FB04-4A87-8225-C7032A22D32B}" destId="{091EA2E2-9A62-4078-84E4-4171355711BC}" srcOrd="0" destOrd="0" presId="urn:microsoft.com/office/officeart/2005/8/layout/list1"/>
    <dgm:cxn modelId="{5D296FE7-7E57-41A7-B7B8-11FE0EEDB7A5}" type="presParOf" srcId="{8D666E3C-FB04-4A87-8225-C7032A22D32B}" destId="{34E85BFD-0CBD-4D07-AE5D-A978DFFA8792}" srcOrd="1" destOrd="0" presId="urn:microsoft.com/office/officeart/2005/8/layout/list1"/>
    <dgm:cxn modelId="{B715833D-2EDC-462F-8BED-CF8D8BCD210F}" type="presParOf" srcId="{19C77544-EBB9-48A4-A140-4FF24DA483B3}" destId="{602085AA-C50D-46BE-B9B1-E7276CEBBA8E}" srcOrd="25" destOrd="0" presId="urn:microsoft.com/office/officeart/2005/8/layout/list1"/>
    <dgm:cxn modelId="{FEFF9DF4-400F-4FBD-B62F-3EDA6A7FF89D}" type="presParOf" srcId="{19C77544-EBB9-48A4-A140-4FF24DA483B3}" destId="{E2B0BC7C-9A5D-43E0-B695-23779972AF37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2CB789-BD04-4384-A89B-FCCA35B65B8B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D62EBC4-AE96-48DF-8042-5E67A6A5B813}">
      <dgm:prSet/>
      <dgm:spPr/>
      <dgm:t>
        <a:bodyPr/>
        <a:lstStyle/>
        <a:p>
          <a:pPr algn="ctr" rtl="0"/>
          <a:r>
            <a:rPr lang="ru-RU" smtClean="0"/>
            <a:t>Возможность </a:t>
          </a:r>
          <a:r>
            <a:rPr lang="ru-RU" b="1" u="sng" smtClean="0"/>
            <a:t>бесплатно получить ЭФУ </a:t>
          </a:r>
          <a:r>
            <a:rPr lang="ru-RU" smtClean="0"/>
            <a:t>по любому предмету в необходимом количестве</a:t>
          </a:r>
          <a:endParaRPr lang="ru-RU" dirty="0"/>
        </a:p>
      </dgm:t>
    </dgm:pt>
    <dgm:pt modelId="{32483B0B-5F15-46CC-9DE0-6BD7837FC44A}" type="parTrans" cxnId="{867E3FB2-2B68-482B-96E6-562AC32A6E05}">
      <dgm:prSet/>
      <dgm:spPr/>
      <dgm:t>
        <a:bodyPr/>
        <a:lstStyle/>
        <a:p>
          <a:endParaRPr lang="ru-RU"/>
        </a:p>
      </dgm:t>
    </dgm:pt>
    <dgm:pt modelId="{B0E61B77-F1AF-4539-8C64-6E2C26E2D7A6}" type="sibTrans" cxnId="{867E3FB2-2B68-482B-96E6-562AC32A6E05}">
      <dgm:prSet/>
      <dgm:spPr/>
      <dgm:t>
        <a:bodyPr/>
        <a:lstStyle/>
        <a:p>
          <a:endParaRPr lang="ru-RU"/>
        </a:p>
      </dgm:t>
    </dgm:pt>
    <dgm:pt modelId="{9ADC5A2A-C0C6-4CD2-B9C1-DEA33D037620}">
      <dgm:prSet/>
      <dgm:spPr/>
      <dgm:t>
        <a:bodyPr/>
        <a:lstStyle/>
        <a:p>
          <a:pPr algn="ctr" rtl="0"/>
          <a:r>
            <a:rPr lang="ru-RU" b="1" u="sng" smtClean="0"/>
            <a:t>Полная методическая поддержка </a:t>
          </a:r>
          <a:r>
            <a:rPr lang="ru-RU" smtClean="0"/>
            <a:t>– курсы повышения квалификации, консультации, информирование</a:t>
          </a:r>
        </a:p>
        <a:p>
          <a:pPr algn="ctr" rtl="0"/>
          <a:r>
            <a:rPr lang="ru-RU" smtClean="0"/>
            <a:t>Отчетность предполагает проведение открытого мероприятия с использованием ЭФУ</a:t>
          </a:r>
          <a:endParaRPr lang="ru-RU" dirty="0"/>
        </a:p>
      </dgm:t>
    </dgm:pt>
    <dgm:pt modelId="{613C11D7-2498-4F39-89EF-CFFC99E474AF}" type="parTrans" cxnId="{54CC50EA-A36E-406C-AD12-2518B1DB4D7E}">
      <dgm:prSet/>
      <dgm:spPr/>
      <dgm:t>
        <a:bodyPr/>
        <a:lstStyle/>
        <a:p>
          <a:endParaRPr lang="ru-RU"/>
        </a:p>
      </dgm:t>
    </dgm:pt>
    <dgm:pt modelId="{06ACA65A-A321-41EE-9A3C-B6EBA04E86F4}" type="sibTrans" cxnId="{54CC50EA-A36E-406C-AD12-2518B1DB4D7E}">
      <dgm:prSet/>
      <dgm:spPr/>
      <dgm:t>
        <a:bodyPr/>
        <a:lstStyle/>
        <a:p>
          <a:endParaRPr lang="ru-RU"/>
        </a:p>
      </dgm:t>
    </dgm:pt>
    <dgm:pt modelId="{4242C40F-0C2E-41FF-9997-1AB337F62C83}">
      <dgm:prSet/>
      <dgm:spPr/>
      <dgm:t>
        <a:bodyPr/>
        <a:lstStyle/>
        <a:p>
          <a:pPr algn="ctr" rtl="0"/>
          <a:r>
            <a:rPr lang="ru-RU" dirty="0" smtClean="0"/>
            <a:t>Региональные координаторы – ГБУ ДПО НСО «</a:t>
          </a:r>
          <a:r>
            <a:rPr lang="ru-RU" dirty="0" err="1" smtClean="0"/>
            <a:t>ОблЦИТ</a:t>
          </a:r>
          <a:r>
            <a:rPr lang="ru-RU" dirty="0" smtClean="0"/>
            <a:t>» </a:t>
          </a:r>
          <a:endParaRPr lang="en-US" dirty="0" smtClean="0"/>
        </a:p>
        <a:p>
          <a:pPr algn="ctr" rtl="0"/>
          <a:r>
            <a:rPr lang="ru-RU" dirty="0" smtClean="0"/>
            <a:t>Утюпина Галина Викторовна, Гродина Татьяна Францевна</a:t>
          </a:r>
        </a:p>
        <a:p>
          <a:pPr algn="ctr" rtl="0"/>
          <a:r>
            <a:rPr lang="en-US" dirty="0" smtClean="0">
              <a:hlinkClick xmlns:r="http://schemas.openxmlformats.org/officeDocument/2006/relationships" r:id="rId1"/>
            </a:rPr>
            <a:t>gtf@oblcit.ru</a:t>
          </a:r>
          <a:r>
            <a:rPr lang="en-US" dirty="0" smtClean="0"/>
            <a:t> +7(965)8210420 8(383)3495800</a:t>
          </a:r>
          <a:endParaRPr lang="ru-RU" dirty="0"/>
        </a:p>
      </dgm:t>
    </dgm:pt>
    <dgm:pt modelId="{8954E9E5-9039-472F-AB2F-156365C0733C}" type="parTrans" cxnId="{0646D0C7-0CFE-4F79-A589-E91528C872C8}">
      <dgm:prSet/>
      <dgm:spPr/>
      <dgm:t>
        <a:bodyPr/>
        <a:lstStyle/>
        <a:p>
          <a:endParaRPr lang="ru-RU"/>
        </a:p>
      </dgm:t>
    </dgm:pt>
    <dgm:pt modelId="{BC72CF36-C163-4E65-B326-33DFE679AE4F}" type="sibTrans" cxnId="{0646D0C7-0CFE-4F79-A589-E91528C872C8}">
      <dgm:prSet/>
      <dgm:spPr/>
      <dgm:t>
        <a:bodyPr/>
        <a:lstStyle/>
        <a:p>
          <a:endParaRPr lang="ru-RU"/>
        </a:p>
      </dgm:t>
    </dgm:pt>
    <dgm:pt modelId="{C93A8C6A-3EB5-464B-9DC9-DACA81350DFB}" type="pres">
      <dgm:prSet presAssocID="{9C2CB789-BD04-4384-A89B-FCCA35B65B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BD9A88-AC06-4B35-871E-899795AA6C2F}" type="pres">
      <dgm:prSet presAssocID="{CD62EBC4-AE96-48DF-8042-5E67A6A5B81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63E05-F48B-4933-A593-7CA7207F0A85}" type="pres">
      <dgm:prSet presAssocID="{B0E61B77-F1AF-4539-8C64-6E2C26E2D7A6}" presName="spacer" presStyleCnt="0"/>
      <dgm:spPr/>
      <dgm:t>
        <a:bodyPr/>
        <a:lstStyle/>
        <a:p>
          <a:endParaRPr lang="ru-RU"/>
        </a:p>
      </dgm:t>
    </dgm:pt>
    <dgm:pt modelId="{08E55531-8413-4A6E-9E8A-FB03C926EEE3}" type="pres">
      <dgm:prSet presAssocID="{9ADC5A2A-C0C6-4CD2-B9C1-DEA33D0376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3E518-2DB0-4A3C-83C3-F82CED17CB6F}" type="pres">
      <dgm:prSet presAssocID="{06ACA65A-A321-41EE-9A3C-B6EBA04E86F4}" presName="spacer" presStyleCnt="0"/>
      <dgm:spPr/>
      <dgm:t>
        <a:bodyPr/>
        <a:lstStyle/>
        <a:p>
          <a:endParaRPr lang="ru-RU"/>
        </a:p>
      </dgm:t>
    </dgm:pt>
    <dgm:pt modelId="{FCFBEFF3-1A66-490E-84A6-02376BD2E020}" type="pres">
      <dgm:prSet presAssocID="{4242C40F-0C2E-41FF-9997-1AB337F62C8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CC50EA-A36E-406C-AD12-2518B1DB4D7E}" srcId="{9C2CB789-BD04-4384-A89B-FCCA35B65B8B}" destId="{9ADC5A2A-C0C6-4CD2-B9C1-DEA33D037620}" srcOrd="1" destOrd="0" parTransId="{613C11D7-2498-4F39-89EF-CFFC99E474AF}" sibTransId="{06ACA65A-A321-41EE-9A3C-B6EBA04E86F4}"/>
    <dgm:cxn modelId="{28BDFDF1-BD75-413F-9740-58157F140303}" type="presOf" srcId="{9ADC5A2A-C0C6-4CD2-B9C1-DEA33D037620}" destId="{08E55531-8413-4A6E-9E8A-FB03C926EEE3}" srcOrd="0" destOrd="0" presId="urn:microsoft.com/office/officeart/2005/8/layout/vList2"/>
    <dgm:cxn modelId="{C50084ED-1760-4F85-B7A3-239DCFAE3826}" type="presOf" srcId="{CD62EBC4-AE96-48DF-8042-5E67A6A5B813}" destId="{EFBD9A88-AC06-4B35-871E-899795AA6C2F}" srcOrd="0" destOrd="0" presId="urn:microsoft.com/office/officeart/2005/8/layout/vList2"/>
    <dgm:cxn modelId="{867E3FB2-2B68-482B-96E6-562AC32A6E05}" srcId="{9C2CB789-BD04-4384-A89B-FCCA35B65B8B}" destId="{CD62EBC4-AE96-48DF-8042-5E67A6A5B813}" srcOrd="0" destOrd="0" parTransId="{32483B0B-5F15-46CC-9DE0-6BD7837FC44A}" sibTransId="{B0E61B77-F1AF-4539-8C64-6E2C26E2D7A6}"/>
    <dgm:cxn modelId="{0646D0C7-0CFE-4F79-A589-E91528C872C8}" srcId="{9C2CB789-BD04-4384-A89B-FCCA35B65B8B}" destId="{4242C40F-0C2E-41FF-9997-1AB337F62C83}" srcOrd="2" destOrd="0" parTransId="{8954E9E5-9039-472F-AB2F-156365C0733C}" sibTransId="{BC72CF36-C163-4E65-B326-33DFE679AE4F}"/>
    <dgm:cxn modelId="{BEFE9084-5B26-452D-893C-00B005C020E2}" type="presOf" srcId="{4242C40F-0C2E-41FF-9997-1AB337F62C83}" destId="{FCFBEFF3-1A66-490E-84A6-02376BD2E020}" srcOrd="0" destOrd="0" presId="urn:microsoft.com/office/officeart/2005/8/layout/vList2"/>
    <dgm:cxn modelId="{9BBBBCEF-D80F-4CBE-8982-720870602DD9}" type="presOf" srcId="{9C2CB789-BD04-4384-A89B-FCCA35B65B8B}" destId="{C93A8C6A-3EB5-464B-9DC9-DACA81350DFB}" srcOrd="0" destOrd="0" presId="urn:microsoft.com/office/officeart/2005/8/layout/vList2"/>
    <dgm:cxn modelId="{1E7406C2-33EC-4187-803A-759CF934BB4D}" type="presParOf" srcId="{C93A8C6A-3EB5-464B-9DC9-DACA81350DFB}" destId="{EFBD9A88-AC06-4B35-871E-899795AA6C2F}" srcOrd="0" destOrd="0" presId="urn:microsoft.com/office/officeart/2005/8/layout/vList2"/>
    <dgm:cxn modelId="{43D7C02B-AB66-4929-BA36-7C1CC2DF5284}" type="presParOf" srcId="{C93A8C6A-3EB5-464B-9DC9-DACA81350DFB}" destId="{D4463E05-F48B-4933-A593-7CA7207F0A85}" srcOrd="1" destOrd="0" presId="urn:microsoft.com/office/officeart/2005/8/layout/vList2"/>
    <dgm:cxn modelId="{461A9275-6823-4A7C-A1DE-C521068264E3}" type="presParOf" srcId="{C93A8C6A-3EB5-464B-9DC9-DACA81350DFB}" destId="{08E55531-8413-4A6E-9E8A-FB03C926EEE3}" srcOrd="2" destOrd="0" presId="urn:microsoft.com/office/officeart/2005/8/layout/vList2"/>
    <dgm:cxn modelId="{3857A6B3-DC15-4012-88F1-95766FC601D6}" type="presParOf" srcId="{C93A8C6A-3EB5-464B-9DC9-DACA81350DFB}" destId="{ECA3E518-2DB0-4A3C-83C3-F82CED17CB6F}" srcOrd="3" destOrd="0" presId="urn:microsoft.com/office/officeart/2005/8/layout/vList2"/>
    <dgm:cxn modelId="{3E6FCDBE-7718-45DF-8CAB-DE5667305CF8}" type="presParOf" srcId="{C93A8C6A-3EB5-464B-9DC9-DACA81350DFB}" destId="{FCFBEFF3-1A66-490E-84A6-02376BD2E0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C2CB789-BD04-4384-A89B-FCCA35B65B8B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D62EBC4-AE96-48DF-8042-5E67A6A5B813}">
      <dgm:prSet/>
      <dgm:spPr/>
      <dgm:t>
        <a:bodyPr/>
        <a:lstStyle/>
        <a:p>
          <a:pPr rtl="0"/>
          <a:r>
            <a:rPr lang="ru-RU" smtClean="0"/>
            <a:t>Оформление заявки на участие в проекте</a:t>
          </a:r>
          <a:endParaRPr lang="ru-RU" dirty="0"/>
        </a:p>
      </dgm:t>
    </dgm:pt>
    <dgm:pt modelId="{32483B0B-5F15-46CC-9DE0-6BD7837FC44A}" type="parTrans" cxnId="{867E3FB2-2B68-482B-96E6-562AC32A6E05}">
      <dgm:prSet/>
      <dgm:spPr/>
      <dgm:t>
        <a:bodyPr/>
        <a:lstStyle/>
        <a:p>
          <a:endParaRPr lang="ru-RU"/>
        </a:p>
      </dgm:t>
    </dgm:pt>
    <dgm:pt modelId="{B0E61B77-F1AF-4539-8C64-6E2C26E2D7A6}" type="sibTrans" cxnId="{867E3FB2-2B68-482B-96E6-562AC32A6E05}">
      <dgm:prSet/>
      <dgm:spPr/>
      <dgm:t>
        <a:bodyPr/>
        <a:lstStyle/>
        <a:p>
          <a:endParaRPr lang="ru-RU"/>
        </a:p>
      </dgm:t>
    </dgm:pt>
    <dgm:pt modelId="{9ADC5A2A-C0C6-4CD2-B9C1-DEA33D037620}">
      <dgm:prSet/>
      <dgm:spPr/>
      <dgm:t>
        <a:bodyPr/>
        <a:lstStyle/>
        <a:p>
          <a:pPr rtl="0"/>
          <a:r>
            <a:rPr lang="ru-RU" smtClean="0"/>
            <a:t>Регистрация на портале Лекта</a:t>
          </a:r>
          <a:endParaRPr lang="ru-RU" dirty="0"/>
        </a:p>
      </dgm:t>
    </dgm:pt>
    <dgm:pt modelId="{613C11D7-2498-4F39-89EF-CFFC99E474AF}" type="parTrans" cxnId="{54CC50EA-A36E-406C-AD12-2518B1DB4D7E}">
      <dgm:prSet/>
      <dgm:spPr/>
      <dgm:t>
        <a:bodyPr/>
        <a:lstStyle/>
        <a:p>
          <a:endParaRPr lang="ru-RU"/>
        </a:p>
      </dgm:t>
    </dgm:pt>
    <dgm:pt modelId="{06ACA65A-A321-41EE-9A3C-B6EBA04E86F4}" type="sibTrans" cxnId="{54CC50EA-A36E-406C-AD12-2518B1DB4D7E}">
      <dgm:prSet/>
      <dgm:spPr/>
      <dgm:t>
        <a:bodyPr/>
        <a:lstStyle/>
        <a:p>
          <a:endParaRPr lang="ru-RU"/>
        </a:p>
      </dgm:t>
    </dgm:pt>
    <dgm:pt modelId="{4242C40F-0C2E-41FF-9997-1AB337F62C83}">
      <dgm:prSet/>
      <dgm:spPr/>
      <dgm:t>
        <a:bodyPr/>
        <a:lstStyle/>
        <a:p>
          <a:pPr rtl="0"/>
          <a:r>
            <a:rPr lang="ru-RU" smtClean="0"/>
            <a:t>Скачивание и установка приложения Лекта на устройства</a:t>
          </a:r>
          <a:endParaRPr lang="ru-RU" dirty="0" smtClean="0"/>
        </a:p>
      </dgm:t>
    </dgm:pt>
    <dgm:pt modelId="{8954E9E5-9039-472F-AB2F-156365C0733C}" type="parTrans" cxnId="{0646D0C7-0CFE-4F79-A589-E91528C872C8}">
      <dgm:prSet/>
      <dgm:spPr/>
      <dgm:t>
        <a:bodyPr/>
        <a:lstStyle/>
        <a:p>
          <a:endParaRPr lang="ru-RU"/>
        </a:p>
      </dgm:t>
    </dgm:pt>
    <dgm:pt modelId="{BC72CF36-C163-4E65-B326-33DFE679AE4F}" type="sibTrans" cxnId="{0646D0C7-0CFE-4F79-A589-E91528C872C8}">
      <dgm:prSet/>
      <dgm:spPr/>
      <dgm:t>
        <a:bodyPr/>
        <a:lstStyle/>
        <a:p>
          <a:endParaRPr lang="ru-RU"/>
        </a:p>
      </dgm:t>
    </dgm:pt>
    <dgm:pt modelId="{74EE09AD-1CCF-4F62-B199-B26AB3FBEE2B}">
      <dgm:prSet/>
      <dgm:spPr/>
      <dgm:t>
        <a:bodyPr/>
        <a:lstStyle/>
        <a:p>
          <a:pPr rtl="0"/>
          <a:r>
            <a:rPr lang="ru-RU" smtClean="0"/>
            <a:t>Активация полученного кода</a:t>
          </a:r>
          <a:endParaRPr lang="ru-RU" dirty="0" smtClean="0"/>
        </a:p>
      </dgm:t>
    </dgm:pt>
    <dgm:pt modelId="{BEDC3B19-B2D1-4E01-AA29-A1773BE0135A}" type="parTrans" cxnId="{261D4B5F-54B2-4DED-9BFE-84B1C22ADAA2}">
      <dgm:prSet/>
      <dgm:spPr/>
      <dgm:t>
        <a:bodyPr/>
        <a:lstStyle/>
        <a:p>
          <a:endParaRPr lang="ru-RU"/>
        </a:p>
      </dgm:t>
    </dgm:pt>
    <dgm:pt modelId="{3504100D-3FAE-4796-A000-EA086B684F01}" type="sibTrans" cxnId="{261D4B5F-54B2-4DED-9BFE-84B1C22ADAA2}">
      <dgm:prSet/>
      <dgm:spPr/>
      <dgm:t>
        <a:bodyPr/>
        <a:lstStyle/>
        <a:p>
          <a:endParaRPr lang="ru-RU"/>
        </a:p>
      </dgm:t>
    </dgm:pt>
    <dgm:pt modelId="{9AD50C8C-06AA-471E-BCCE-287183928C31}">
      <dgm:prSet/>
      <dgm:spPr/>
      <dgm:t>
        <a:bodyPr/>
        <a:lstStyle/>
        <a:p>
          <a:pPr rtl="0"/>
          <a:r>
            <a:rPr lang="ru-RU" smtClean="0"/>
            <a:t>Скачивание учебника в приложении Лекта</a:t>
          </a:r>
          <a:endParaRPr lang="ru-RU" dirty="0" smtClean="0"/>
        </a:p>
      </dgm:t>
    </dgm:pt>
    <dgm:pt modelId="{9D54EA05-7EF2-4672-914B-F05952C7312C}" type="parTrans" cxnId="{F90B7D21-21D3-4112-9769-C479D8EBFDDF}">
      <dgm:prSet/>
      <dgm:spPr/>
      <dgm:t>
        <a:bodyPr/>
        <a:lstStyle/>
        <a:p>
          <a:endParaRPr lang="ru-RU"/>
        </a:p>
      </dgm:t>
    </dgm:pt>
    <dgm:pt modelId="{66293C57-025B-415D-9E6B-CB6D7C89E820}" type="sibTrans" cxnId="{F90B7D21-21D3-4112-9769-C479D8EBFDDF}">
      <dgm:prSet/>
      <dgm:spPr/>
      <dgm:t>
        <a:bodyPr/>
        <a:lstStyle/>
        <a:p>
          <a:endParaRPr lang="ru-RU"/>
        </a:p>
      </dgm:t>
    </dgm:pt>
    <dgm:pt modelId="{C93A8C6A-3EB5-464B-9DC9-DACA81350DFB}" type="pres">
      <dgm:prSet presAssocID="{9C2CB789-BD04-4384-A89B-FCCA35B65B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BD9A88-AC06-4B35-871E-899795AA6C2F}" type="pres">
      <dgm:prSet presAssocID="{CD62EBC4-AE96-48DF-8042-5E67A6A5B81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63E05-F48B-4933-A593-7CA7207F0A85}" type="pres">
      <dgm:prSet presAssocID="{B0E61B77-F1AF-4539-8C64-6E2C26E2D7A6}" presName="spacer" presStyleCnt="0"/>
      <dgm:spPr/>
      <dgm:t>
        <a:bodyPr/>
        <a:lstStyle/>
        <a:p>
          <a:endParaRPr lang="ru-RU"/>
        </a:p>
      </dgm:t>
    </dgm:pt>
    <dgm:pt modelId="{08E55531-8413-4A6E-9E8A-FB03C926EEE3}" type="pres">
      <dgm:prSet presAssocID="{9ADC5A2A-C0C6-4CD2-B9C1-DEA33D03762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3E518-2DB0-4A3C-83C3-F82CED17CB6F}" type="pres">
      <dgm:prSet presAssocID="{06ACA65A-A321-41EE-9A3C-B6EBA04E86F4}" presName="spacer" presStyleCnt="0"/>
      <dgm:spPr/>
      <dgm:t>
        <a:bodyPr/>
        <a:lstStyle/>
        <a:p>
          <a:endParaRPr lang="ru-RU"/>
        </a:p>
      </dgm:t>
    </dgm:pt>
    <dgm:pt modelId="{FCFBEFF3-1A66-490E-84A6-02376BD2E020}" type="pres">
      <dgm:prSet presAssocID="{4242C40F-0C2E-41FF-9997-1AB337F62C8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26886E-521D-41E7-81EE-8972A6C56F00}" type="pres">
      <dgm:prSet presAssocID="{BC72CF36-C163-4E65-B326-33DFE679AE4F}" presName="spacer" presStyleCnt="0"/>
      <dgm:spPr/>
      <dgm:t>
        <a:bodyPr/>
        <a:lstStyle/>
        <a:p>
          <a:endParaRPr lang="ru-RU"/>
        </a:p>
      </dgm:t>
    </dgm:pt>
    <dgm:pt modelId="{F4F4A78D-3DA0-457C-AC63-67AC8F7B98A1}" type="pres">
      <dgm:prSet presAssocID="{74EE09AD-1CCF-4F62-B199-B26AB3FBEE2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DDC7F2-9514-4823-B185-0EE1AC689259}" type="pres">
      <dgm:prSet presAssocID="{3504100D-3FAE-4796-A000-EA086B684F01}" presName="spacer" presStyleCnt="0"/>
      <dgm:spPr/>
      <dgm:t>
        <a:bodyPr/>
        <a:lstStyle/>
        <a:p>
          <a:endParaRPr lang="ru-RU"/>
        </a:p>
      </dgm:t>
    </dgm:pt>
    <dgm:pt modelId="{F23B986B-AB67-4C27-B000-57C13A66A9C2}" type="pres">
      <dgm:prSet presAssocID="{9AD50C8C-06AA-471E-BCCE-287183928C3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7E3FB2-2B68-482B-96E6-562AC32A6E05}" srcId="{9C2CB789-BD04-4384-A89B-FCCA35B65B8B}" destId="{CD62EBC4-AE96-48DF-8042-5E67A6A5B813}" srcOrd="0" destOrd="0" parTransId="{32483B0B-5F15-46CC-9DE0-6BD7837FC44A}" sibTransId="{B0E61B77-F1AF-4539-8C64-6E2C26E2D7A6}"/>
    <dgm:cxn modelId="{54CC50EA-A36E-406C-AD12-2518B1DB4D7E}" srcId="{9C2CB789-BD04-4384-A89B-FCCA35B65B8B}" destId="{9ADC5A2A-C0C6-4CD2-B9C1-DEA33D037620}" srcOrd="1" destOrd="0" parTransId="{613C11D7-2498-4F39-89EF-CFFC99E474AF}" sibTransId="{06ACA65A-A321-41EE-9A3C-B6EBA04E86F4}"/>
    <dgm:cxn modelId="{0646D0C7-0CFE-4F79-A589-E91528C872C8}" srcId="{9C2CB789-BD04-4384-A89B-FCCA35B65B8B}" destId="{4242C40F-0C2E-41FF-9997-1AB337F62C83}" srcOrd="2" destOrd="0" parTransId="{8954E9E5-9039-472F-AB2F-156365C0733C}" sibTransId="{BC72CF36-C163-4E65-B326-33DFE679AE4F}"/>
    <dgm:cxn modelId="{261D4B5F-54B2-4DED-9BFE-84B1C22ADAA2}" srcId="{9C2CB789-BD04-4384-A89B-FCCA35B65B8B}" destId="{74EE09AD-1CCF-4F62-B199-B26AB3FBEE2B}" srcOrd="3" destOrd="0" parTransId="{BEDC3B19-B2D1-4E01-AA29-A1773BE0135A}" sibTransId="{3504100D-3FAE-4796-A000-EA086B684F01}"/>
    <dgm:cxn modelId="{9BBBBCEF-D80F-4CBE-8982-720870602DD9}" type="presOf" srcId="{9C2CB789-BD04-4384-A89B-FCCA35B65B8B}" destId="{C93A8C6A-3EB5-464B-9DC9-DACA81350DFB}" srcOrd="0" destOrd="0" presId="urn:microsoft.com/office/officeart/2005/8/layout/vList2"/>
    <dgm:cxn modelId="{2151CCC8-04DB-4D56-A0E6-E5B039DE7663}" type="presOf" srcId="{9AD50C8C-06AA-471E-BCCE-287183928C31}" destId="{F23B986B-AB67-4C27-B000-57C13A66A9C2}" srcOrd="0" destOrd="0" presId="urn:microsoft.com/office/officeart/2005/8/layout/vList2"/>
    <dgm:cxn modelId="{BEFE9084-5B26-452D-893C-00B005C020E2}" type="presOf" srcId="{4242C40F-0C2E-41FF-9997-1AB337F62C83}" destId="{FCFBEFF3-1A66-490E-84A6-02376BD2E020}" srcOrd="0" destOrd="0" presId="urn:microsoft.com/office/officeart/2005/8/layout/vList2"/>
    <dgm:cxn modelId="{F90B7D21-21D3-4112-9769-C479D8EBFDDF}" srcId="{9C2CB789-BD04-4384-A89B-FCCA35B65B8B}" destId="{9AD50C8C-06AA-471E-BCCE-287183928C31}" srcOrd="4" destOrd="0" parTransId="{9D54EA05-7EF2-4672-914B-F05952C7312C}" sibTransId="{66293C57-025B-415D-9E6B-CB6D7C89E820}"/>
    <dgm:cxn modelId="{5D17AEAA-299D-4699-806F-37C3E9FC5B3C}" type="presOf" srcId="{74EE09AD-1CCF-4F62-B199-B26AB3FBEE2B}" destId="{F4F4A78D-3DA0-457C-AC63-67AC8F7B98A1}" srcOrd="0" destOrd="0" presId="urn:microsoft.com/office/officeart/2005/8/layout/vList2"/>
    <dgm:cxn modelId="{C50084ED-1760-4F85-B7A3-239DCFAE3826}" type="presOf" srcId="{CD62EBC4-AE96-48DF-8042-5E67A6A5B813}" destId="{EFBD9A88-AC06-4B35-871E-899795AA6C2F}" srcOrd="0" destOrd="0" presId="urn:microsoft.com/office/officeart/2005/8/layout/vList2"/>
    <dgm:cxn modelId="{28BDFDF1-BD75-413F-9740-58157F140303}" type="presOf" srcId="{9ADC5A2A-C0C6-4CD2-B9C1-DEA33D037620}" destId="{08E55531-8413-4A6E-9E8A-FB03C926EEE3}" srcOrd="0" destOrd="0" presId="urn:microsoft.com/office/officeart/2005/8/layout/vList2"/>
    <dgm:cxn modelId="{1E7406C2-33EC-4187-803A-759CF934BB4D}" type="presParOf" srcId="{C93A8C6A-3EB5-464B-9DC9-DACA81350DFB}" destId="{EFBD9A88-AC06-4B35-871E-899795AA6C2F}" srcOrd="0" destOrd="0" presId="urn:microsoft.com/office/officeart/2005/8/layout/vList2"/>
    <dgm:cxn modelId="{43D7C02B-AB66-4929-BA36-7C1CC2DF5284}" type="presParOf" srcId="{C93A8C6A-3EB5-464B-9DC9-DACA81350DFB}" destId="{D4463E05-F48B-4933-A593-7CA7207F0A85}" srcOrd="1" destOrd="0" presId="urn:microsoft.com/office/officeart/2005/8/layout/vList2"/>
    <dgm:cxn modelId="{461A9275-6823-4A7C-A1DE-C521068264E3}" type="presParOf" srcId="{C93A8C6A-3EB5-464B-9DC9-DACA81350DFB}" destId="{08E55531-8413-4A6E-9E8A-FB03C926EEE3}" srcOrd="2" destOrd="0" presId="urn:microsoft.com/office/officeart/2005/8/layout/vList2"/>
    <dgm:cxn modelId="{3857A6B3-DC15-4012-88F1-95766FC601D6}" type="presParOf" srcId="{C93A8C6A-3EB5-464B-9DC9-DACA81350DFB}" destId="{ECA3E518-2DB0-4A3C-83C3-F82CED17CB6F}" srcOrd="3" destOrd="0" presId="urn:microsoft.com/office/officeart/2005/8/layout/vList2"/>
    <dgm:cxn modelId="{3E6FCDBE-7718-45DF-8CAB-DE5667305CF8}" type="presParOf" srcId="{C93A8C6A-3EB5-464B-9DC9-DACA81350DFB}" destId="{FCFBEFF3-1A66-490E-84A6-02376BD2E020}" srcOrd="4" destOrd="0" presId="urn:microsoft.com/office/officeart/2005/8/layout/vList2"/>
    <dgm:cxn modelId="{42B463B3-BA98-4571-BCE6-E26DBD6A5FB9}" type="presParOf" srcId="{C93A8C6A-3EB5-464B-9DC9-DACA81350DFB}" destId="{2626886E-521D-41E7-81EE-8972A6C56F00}" srcOrd="5" destOrd="0" presId="urn:microsoft.com/office/officeart/2005/8/layout/vList2"/>
    <dgm:cxn modelId="{4506D66F-2557-4794-AC4D-FC4019287A4A}" type="presParOf" srcId="{C93A8C6A-3EB5-464B-9DC9-DACA81350DFB}" destId="{F4F4A78D-3DA0-457C-AC63-67AC8F7B98A1}" srcOrd="6" destOrd="0" presId="urn:microsoft.com/office/officeart/2005/8/layout/vList2"/>
    <dgm:cxn modelId="{5762DAF4-0368-402E-A4D8-3EE4332D3CF3}" type="presParOf" srcId="{C93A8C6A-3EB5-464B-9DC9-DACA81350DFB}" destId="{86DDC7F2-9514-4823-B185-0EE1AC689259}" srcOrd="7" destOrd="0" presId="urn:microsoft.com/office/officeart/2005/8/layout/vList2"/>
    <dgm:cxn modelId="{B5C28065-CB4A-4187-A131-CA4AAC7B0238}" type="presParOf" srcId="{C93A8C6A-3EB5-464B-9DC9-DACA81350DFB}" destId="{F23B986B-AB67-4C27-B000-57C13A66A9C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862D9AD-84BB-4BFF-BE8D-4F0DA6B553BC}" type="doc">
      <dgm:prSet loTypeId="urn:microsoft.com/office/officeart/2005/8/layout/lProcess2" loCatId="relationship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4D7A466-1463-4196-9907-3F1E35E9B3FD}">
      <dgm:prSet phldrT="[Текст]"/>
      <dgm:spPr/>
      <dgm:t>
        <a:bodyPr/>
        <a:lstStyle/>
        <a:p>
          <a:r>
            <a:rPr lang="ru-RU" dirty="0" smtClean="0"/>
            <a:t>Для школ</a:t>
          </a:r>
          <a:endParaRPr lang="ru-RU" dirty="0"/>
        </a:p>
      </dgm:t>
    </dgm:pt>
    <dgm:pt modelId="{3CE0DA7C-1A60-409A-A57C-9D8824740FFF}" type="parTrans" cxnId="{1FA9D399-6B01-40BE-BE19-847A2A6639F0}">
      <dgm:prSet/>
      <dgm:spPr/>
      <dgm:t>
        <a:bodyPr/>
        <a:lstStyle/>
        <a:p>
          <a:endParaRPr lang="ru-RU"/>
        </a:p>
      </dgm:t>
    </dgm:pt>
    <dgm:pt modelId="{657EBAC9-F9DD-44A9-98CC-5A3516421B7F}" type="sibTrans" cxnId="{1FA9D399-6B01-40BE-BE19-847A2A6639F0}">
      <dgm:prSet/>
      <dgm:spPr/>
      <dgm:t>
        <a:bodyPr/>
        <a:lstStyle/>
        <a:p>
          <a:endParaRPr lang="ru-RU"/>
        </a:p>
      </dgm:t>
    </dgm:pt>
    <dgm:pt modelId="{58D652E7-2167-447B-BA0F-4A969F4CC424}">
      <dgm:prSet phldrT="[Текст]"/>
      <dgm:spPr/>
      <dgm:t>
        <a:bodyPr/>
        <a:lstStyle/>
        <a:p>
          <a:r>
            <a:rPr lang="ru-RU" smtClean="0"/>
            <a:t>ЭФУ</a:t>
          </a:r>
          <a:endParaRPr lang="ru-RU" dirty="0"/>
        </a:p>
      </dgm:t>
    </dgm:pt>
    <dgm:pt modelId="{651AFC47-BDC6-4C72-8325-F558286FD8B4}" type="parTrans" cxnId="{013CB442-5088-4198-8BEE-2F4F88C5893A}">
      <dgm:prSet/>
      <dgm:spPr/>
      <dgm:t>
        <a:bodyPr/>
        <a:lstStyle/>
        <a:p>
          <a:endParaRPr lang="ru-RU"/>
        </a:p>
      </dgm:t>
    </dgm:pt>
    <dgm:pt modelId="{D8E9552D-0949-4DFA-8ACB-70CE8B12B684}" type="sibTrans" cxnId="{013CB442-5088-4198-8BEE-2F4F88C5893A}">
      <dgm:prSet/>
      <dgm:spPr/>
      <dgm:t>
        <a:bodyPr/>
        <a:lstStyle/>
        <a:p>
          <a:endParaRPr lang="ru-RU"/>
        </a:p>
      </dgm:t>
    </dgm:pt>
    <dgm:pt modelId="{C914F1EC-6086-44F0-A2F8-250BD4D19437}">
      <dgm:prSet phldrT="[Текст]"/>
      <dgm:spPr/>
      <dgm:t>
        <a:bodyPr/>
        <a:lstStyle/>
        <a:p>
          <a:r>
            <a:rPr lang="ru-RU" dirty="0" smtClean="0"/>
            <a:t>Сервисы для учителей</a:t>
          </a:r>
          <a:endParaRPr lang="ru-RU" dirty="0"/>
        </a:p>
      </dgm:t>
    </dgm:pt>
    <dgm:pt modelId="{E481DE94-BDCC-4B6F-9260-0368C0CDE8CA}" type="parTrans" cxnId="{A5CD799D-7E65-4AA5-BBCA-B36978E921DE}">
      <dgm:prSet/>
      <dgm:spPr/>
      <dgm:t>
        <a:bodyPr/>
        <a:lstStyle/>
        <a:p>
          <a:endParaRPr lang="ru-RU"/>
        </a:p>
      </dgm:t>
    </dgm:pt>
    <dgm:pt modelId="{C22D41EC-4E3A-40A0-9CD2-614756B9DE69}" type="sibTrans" cxnId="{A5CD799D-7E65-4AA5-BBCA-B36978E921DE}">
      <dgm:prSet/>
      <dgm:spPr/>
      <dgm:t>
        <a:bodyPr/>
        <a:lstStyle/>
        <a:p>
          <a:endParaRPr lang="ru-RU"/>
        </a:p>
      </dgm:t>
    </dgm:pt>
    <dgm:pt modelId="{09206E65-1917-49C8-B7CF-F88785E4314D}">
      <dgm:prSet phldrT="[Текст]"/>
      <dgm:spPr/>
      <dgm:t>
        <a:bodyPr/>
        <a:lstStyle/>
        <a:p>
          <a:r>
            <a:rPr lang="ru-RU" smtClean="0"/>
            <a:t>Классная работа</a:t>
          </a:r>
          <a:endParaRPr lang="ru-RU" dirty="0"/>
        </a:p>
      </dgm:t>
    </dgm:pt>
    <dgm:pt modelId="{CDCD0429-3BF0-4964-9639-04B385C9644A}" type="parTrans" cxnId="{9F06DC1C-CB20-4BF6-8075-AA5C4A8767BD}">
      <dgm:prSet/>
      <dgm:spPr/>
      <dgm:t>
        <a:bodyPr/>
        <a:lstStyle/>
        <a:p>
          <a:endParaRPr lang="ru-RU"/>
        </a:p>
      </dgm:t>
    </dgm:pt>
    <dgm:pt modelId="{24B9E87D-6D6B-4035-995B-7E1B3ECA5E5C}" type="sibTrans" cxnId="{9F06DC1C-CB20-4BF6-8075-AA5C4A8767BD}">
      <dgm:prSet/>
      <dgm:spPr/>
      <dgm:t>
        <a:bodyPr/>
        <a:lstStyle/>
        <a:p>
          <a:endParaRPr lang="ru-RU"/>
        </a:p>
      </dgm:t>
    </dgm:pt>
    <dgm:pt modelId="{AA6D0A81-22AF-45A1-A43F-42BCA33B3BC1}">
      <dgm:prSet phldrT="[Текст]"/>
      <dgm:spPr/>
      <dgm:t>
        <a:bodyPr/>
        <a:lstStyle/>
        <a:p>
          <a:r>
            <a:rPr lang="ru-RU" smtClean="0"/>
            <a:t>Художественная литература</a:t>
          </a:r>
          <a:endParaRPr lang="ru-RU" dirty="0"/>
        </a:p>
      </dgm:t>
    </dgm:pt>
    <dgm:pt modelId="{0312E32F-6676-407C-BB38-6264F9389177}" type="parTrans" cxnId="{FF00979A-1FFA-4CFD-B745-E2AFA7F9A2D0}">
      <dgm:prSet/>
      <dgm:spPr/>
      <dgm:t>
        <a:bodyPr/>
        <a:lstStyle/>
        <a:p>
          <a:endParaRPr lang="ru-RU"/>
        </a:p>
      </dgm:t>
    </dgm:pt>
    <dgm:pt modelId="{806A609F-A5A6-4A7D-BC7B-83E62549D57C}" type="sibTrans" cxnId="{FF00979A-1FFA-4CFD-B745-E2AFA7F9A2D0}">
      <dgm:prSet/>
      <dgm:spPr/>
      <dgm:t>
        <a:bodyPr/>
        <a:lstStyle/>
        <a:p>
          <a:endParaRPr lang="ru-RU"/>
        </a:p>
      </dgm:t>
    </dgm:pt>
    <dgm:pt modelId="{AA9E5156-8F25-44A8-8F22-6ED696115C84}">
      <dgm:prSet phldrT="[Текст]"/>
      <dgm:spPr/>
      <dgm:t>
        <a:bodyPr/>
        <a:lstStyle/>
        <a:p>
          <a:r>
            <a:rPr lang="ru-RU" smtClean="0"/>
            <a:t>Аудиоприложения</a:t>
          </a:r>
          <a:endParaRPr lang="ru-RU" dirty="0"/>
        </a:p>
      </dgm:t>
    </dgm:pt>
    <dgm:pt modelId="{27C84616-2D79-4CFD-B0C0-3F6E464363C2}" type="parTrans" cxnId="{38A46DB6-87A4-4F6C-8BB0-CFCF31CB2627}">
      <dgm:prSet/>
      <dgm:spPr/>
      <dgm:t>
        <a:bodyPr/>
        <a:lstStyle/>
        <a:p>
          <a:endParaRPr lang="ru-RU"/>
        </a:p>
      </dgm:t>
    </dgm:pt>
    <dgm:pt modelId="{4B25B400-8A95-416D-9971-72C5D5F8F316}" type="sibTrans" cxnId="{38A46DB6-87A4-4F6C-8BB0-CFCF31CB2627}">
      <dgm:prSet/>
      <dgm:spPr/>
      <dgm:t>
        <a:bodyPr/>
        <a:lstStyle/>
        <a:p>
          <a:endParaRPr lang="ru-RU"/>
        </a:p>
      </dgm:t>
    </dgm:pt>
    <dgm:pt modelId="{0697A5E3-A09F-47F4-916D-5EE9D8F1FEFA}">
      <dgm:prSet phldrT="[Текст]"/>
      <dgm:spPr/>
      <dgm:t>
        <a:bodyPr/>
        <a:lstStyle/>
        <a:p>
          <a:r>
            <a:rPr lang="ru-RU" smtClean="0"/>
            <a:t>Контрольная работа</a:t>
          </a:r>
          <a:endParaRPr lang="ru-RU" dirty="0"/>
        </a:p>
      </dgm:t>
    </dgm:pt>
    <dgm:pt modelId="{57B4D042-FEEE-42F9-82FF-BF298C3200F0}" type="parTrans" cxnId="{CEEE337B-CADF-422F-9CD3-1B0AF7404F92}">
      <dgm:prSet/>
      <dgm:spPr/>
      <dgm:t>
        <a:bodyPr/>
        <a:lstStyle/>
        <a:p>
          <a:endParaRPr lang="ru-RU"/>
        </a:p>
      </dgm:t>
    </dgm:pt>
    <dgm:pt modelId="{3EC1D67F-D086-46A1-AE08-FA170106A649}" type="sibTrans" cxnId="{CEEE337B-CADF-422F-9CD3-1B0AF7404F92}">
      <dgm:prSet/>
      <dgm:spPr/>
      <dgm:t>
        <a:bodyPr/>
        <a:lstStyle/>
        <a:p>
          <a:endParaRPr lang="ru-RU"/>
        </a:p>
      </dgm:t>
    </dgm:pt>
    <dgm:pt modelId="{6BBDA7ED-9D57-4828-9515-30E5EC32738D}">
      <dgm:prSet phldrT="[Текст]"/>
      <dgm:spPr/>
      <dgm:t>
        <a:bodyPr/>
        <a:lstStyle/>
        <a:p>
          <a:r>
            <a:rPr lang="ru-RU" smtClean="0"/>
            <a:t>Дистанционные курсы</a:t>
          </a:r>
          <a:endParaRPr lang="ru-RU" dirty="0"/>
        </a:p>
      </dgm:t>
    </dgm:pt>
    <dgm:pt modelId="{958405D3-E0C9-49FD-862E-928F0D71E76D}" type="parTrans" cxnId="{99746780-66CD-4A52-AA6B-1DB246F6A982}">
      <dgm:prSet/>
      <dgm:spPr/>
      <dgm:t>
        <a:bodyPr/>
        <a:lstStyle/>
        <a:p>
          <a:endParaRPr lang="ru-RU"/>
        </a:p>
      </dgm:t>
    </dgm:pt>
    <dgm:pt modelId="{6324E21F-2E32-4EDB-A112-F1C3A5283F8C}" type="sibTrans" cxnId="{99746780-66CD-4A52-AA6B-1DB246F6A982}">
      <dgm:prSet/>
      <dgm:spPr/>
      <dgm:t>
        <a:bodyPr/>
        <a:lstStyle/>
        <a:p>
          <a:endParaRPr lang="ru-RU"/>
        </a:p>
      </dgm:t>
    </dgm:pt>
    <dgm:pt modelId="{FE785855-ADF3-496D-B1D3-FE4FEA64CD97}">
      <dgm:prSet phldrT="[Текст]"/>
      <dgm:spPr/>
      <dgm:t>
        <a:bodyPr/>
        <a:lstStyle/>
        <a:p>
          <a:r>
            <a:rPr lang="ru-RU" dirty="0" smtClean="0"/>
            <a:t>Сервисы для учащихся</a:t>
          </a:r>
          <a:endParaRPr lang="ru-RU" dirty="0"/>
        </a:p>
      </dgm:t>
    </dgm:pt>
    <dgm:pt modelId="{47334498-0CDE-4B9E-91AF-996CFDF26037}" type="parTrans" cxnId="{2FFDE9E2-B3BD-40B3-B35D-F1CD1DF34644}">
      <dgm:prSet/>
      <dgm:spPr/>
      <dgm:t>
        <a:bodyPr/>
        <a:lstStyle/>
        <a:p>
          <a:endParaRPr lang="ru-RU"/>
        </a:p>
      </dgm:t>
    </dgm:pt>
    <dgm:pt modelId="{671F604B-644D-49BB-8478-F272C6BAAAFA}" type="sibTrans" cxnId="{2FFDE9E2-B3BD-40B3-B35D-F1CD1DF34644}">
      <dgm:prSet/>
      <dgm:spPr/>
      <dgm:t>
        <a:bodyPr/>
        <a:lstStyle/>
        <a:p>
          <a:endParaRPr lang="ru-RU"/>
        </a:p>
      </dgm:t>
    </dgm:pt>
    <dgm:pt modelId="{1F421CCB-7388-44DD-A802-87E5231C4114}">
      <dgm:prSet phldrT="[Текст]"/>
      <dgm:spPr/>
      <dgm:t>
        <a:bodyPr/>
        <a:lstStyle/>
        <a:p>
          <a:r>
            <a:rPr lang="ru-RU" dirty="0" smtClean="0"/>
            <a:t>Сервисы для всех</a:t>
          </a:r>
          <a:endParaRPr lang="ru-RU" dirty="0"/>
        </a:p>
      </dgm:t>
    </dgm:pt>
    <dgm:pt modelId="{4AFFA630-5733-44D9-8F37-36823332A965}" type="parTrans" cxnId="{0643CF74-A8D9-454F-92F8-7EC7F96952F4}">
      <dgm:prSet/>
      <dgm:spPr/>
      <dgm:t>
        <a:bodyPr/>
        <a:lstStyle/>
        <a:p>
          <a:endParaRPr lang="ru-RU"/>
        </a:p>
      </dgm:t>
    </dgm:pt>
    <dgm:pt modelId="{5AD65D1D-7D5D-4C49-AB53-2AC6E0D5565F}" type="sibTrans" cxnId="{0643CF74-A8D9-454F-92F8-7EC7F96952F4}">
      <dgm:prSet/>
      <dgm:spPr/>
      <dgm:t>
        <a:bodyPr/>
        <a:lstStyle/>
        <a:p>
          <a:endParaRPr lang="ru-RU"/>
        </a:p>
      </dgm:t>
    </dgm:pt>
    <dgm:pt modelId="{D9D8FC46-EE75-4E74-B66A-45656DD2B72F}">
      <dgm:prSet phldrT="[Текст]"/>
      <dgm:spPr/>
      <dgm:t>
        <a:bodyPr/>
        <a:lstStyle/>
        <a:p>
          <a:r>
            <a:rPr lang="ru-RU" smtClean="0"/>
            <a:t>Интерактивный тренажер</a:t>
          </a:r>
          <a:endParaRPr lang="ru-RU" dirty="0"/>
        </a:p>
      </dgm:t>
    </dgm:pt>
    <dgm:pt modelId="{01E7CED6-6B9E-4B4D-9A45-9EAA1217E09A}" type="parTrans" cxnId="{6BD0334D-ECB9-49DA-A209-06F01AAB04A3}">
      <dgm:prSet/>
      <dgm:spPr/>
      <dgm:t>
        <a:bodyPr/>
        <a:lstStyle/>
        <a:p>
          <a:endParaRPr lang="ru-RU"/>
        </a:p>
      </dgm:t>
    </dgm:pt>
    <dgm:pt modelId="{B0E5CD9C-E912-4F81-9F07-544B1CB9F2C8}" type="sibTrans" cxnId="{6BD0334D-ECB9-49DA-A209-06F01AAB04A3}">
      <dgm:prSet/>
      <dgm:spPr/>
      <dgm:t>
        <a:bodyPr/>
        <a:lstStyle/>
        <a:p>
          <a:endParaRPr lang="ru-RU"/>
        </a:p>
      </dgm:t>
    </dgm:pt>
    <dgm:pt modelId="{0E38F8CD-0B5F-46CA-80EE-1E7F1C3F6ACB}">
      <dgm:prSet phldrT="[Текст]"/>
      <dgm:spPr/>
      <dgm:t>
        <a:bodyPr/>
        <a:lstStyle/>
        <a:p>
          <a:r>
            <a:rPr lang="ru-RU" smtClean="0"/>
            <a:t>Тренажер для подготовки к ВПР</a:t>
          </a:r>
          <a:endParaRPr lang="ru-RU" dirty="0"/>
        </a:p>
      </dgm:t>
    </dgm:pt>
    <dgm:pt modelId="{0475108A-95BD-43EF-AC0D-AAA6F4369BEA}" type="parTrans" cxnId="{8C0D2C0E-F030-4B98-883A-1E26664DF147}">
      <dgm:prSet/>
      <dgm:spPr/>
      <dgm:t>
        <a:bodyPr/>
        <a:lstStyle/>
        <a:p>
          <a:endParaRPr lang="ru-RU"/>
        </a:p>
      </dgm:t>
    </dgm:pt>
    <dgm:pt modelId="{25508E35-4D30-4626-AB8A-1C369A398B66}" type="sibTrans" cxnId="{8C0D2C0E-F030-4B98-883A-1E26664DF147}">
      <dgm:prSet/>
      <dgm:spPr/>
      <dgm:t>
        <a:bodyPr/>
        <a:lstStyle/>
        <a:p>
          <a:endParaRPr lang="ru-RU"/>
        </a:p>
      </dgm:t>
    </dgm:pt>
    <dgm:pt modelId="{AC0C0064-2ABF-4F8A-8496-34E8606B0D84}">
      <dgm:prSet phldrT="[Текст]"/>
      <dgm:spPr/>
      <dgm:t>
        <a:bodyPr/>
        <a:lstStyle/>
        <a:p>
          <a:r>
            <a:rPr lang="ru-RU" smtClean="0"/>
            <a:t>Интерактивное онлайн-приложение Атлас+ (География, История, Астрономия)</a:t>
          </a:r>
          <a:endParaRPr lang="ru-RU" dirty="0"/>
        </a:p>
      </dgm:t>
    </dgm:pt>
    <dgm:pt modelId="{CB8C98F4-236F-4FC2-A566-779BD8B4DDE4}" type="parTrans" cxnId="{08A39E3E-A479-4E44-9B0E-DEB1FE0AB43D}">
      <dgm:prSet/>
      <dgm:spPr/>
      <dgm:t>
        <a:bodyPr/>
        <a:lstStyle/>
        <a:p>
          <a:endParaRPr lang="ru-RU"/>
        </a:p>
      </dgm:t>
    </dgm:pt>
    <dgm:pt modelId="{28DC0A18-C1A4-4690-B9D8-379473B72240}" type="sibTrans" cxnId="{08A39E3E-A479-4E44-9B0E-DEB1FE0AB43D}">
      <dgm:prSet/>
      <dgm:spPr/>
      <dgm:t>
        <a:bodyPr/>
        <a:lstStyle/>
        <a:p>
          <a:endParaRPr lang="ru-RU"/>
        </a:p>
      </dgm:t>
    </dgm:pt>
    <dgm:pt modelId="{9C52CCC4-26B6-4114-98C6-5F7A2B3FF952}" type="pres">
      <dgm:prSet presAssocID="{D862D9AD-84BB-4BFF-BE8D-4F0DA6B553B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99C27B-B8A7-48A8-9B5F-5F428DB7A4AE}" type="pres">
      <dgm:prSet presAssocID="{D4D7A466-1463-4196-9907-3F1E35E9B3FD}" presName="compNode" presStyleCnt="0"/>
      <dgm:spPr/>
      <dgm:t>
        <a:bodyPr/>
        <a:lstStyle/>
        <a:p>
          <a:endParaRPr lang="ru-RU"/>
        </a:p>
      </dgm:t>
    </dgm:pt>
    <dgm:pt modelId="{4F0CC4BC-AB1C-4B98-BAEE-F8A19F037ED7}" type="pres">
      <dgm:prSet presAssocID="{D4D7A466-1463-4196-9907-3F1E35E9B3FD}" presName="aNode" presStyleLbl="bgShp" presStyleIdx="0" presStyleCnt="4"/>
      <dgm:spPr/>
      <dgm:t>
        <a:bodyPr/>
        <a:lstStyle/>
        <a:p>
          <a:endParaRPr lang="ru-RU"/>
        </a:p>
      </dgm:t>
    </dgm:pt>
    <dgm:pt modelId="{AB140336-A082-4DF3-9CC9-5A5DD6EC6567}" type="pres">
      <dgm:prSet presAssocID="{D4D7A466-1463-4196-9907-3F1E35E9B3FD}" presName="textNode" presStyleLbl="bgShp" presStyleIdx="0" presStyleCnt="4"/>
      <dgm:spPr/>
      <dgm:t>
        <a:bodyPr/>
        <a:lstStyle/>
        <a:p>
          <a:endParaRPr lang="ru-RU"/>
        </a:p>
      </dgm:t>
    </dgm:pt>
    <dgm:pt modelId="{AA710472-AC92-4764-A703-64F056358D2D}" type="pres">
      <dgm:prSet presAssocID="{D4D7A466-1463-4196-9907-3F1E35E9B3FD}" presName="compChildNode" presStyleCnt="0"/>
      <dgm:spPr/>
      <dgm:t>
        <a:bodyPr/>
        <a:lstStyle/>
        <a:p>
          <a:endParaRPr lang="ru-RU"/>
        </a:p>
      </dgm:t>
    </dgm:pt>
    <dgm:pt modelId="{D635ABDD-B8F3-4207-8C1D-F98A1954D31A}" type="pres">
      <dgm:prSet presAssocID="{D4D7A466-1463-4196-9907-3F1E35E9B3FD}" presName="theInnerList" presStyleCnt="0"/>
      <dgm:spPr/>
      <dgm:t>
        <a:bodyPr/>
        <a:lstStyle/>
        <a:p>
          <a:endParaRPr lang="ru-RU"/>
        </a:p>
      </dgm:t>
    </dgm:pt>
    <dgm:pt modelId="{E97C6501-98CB-4F8B-8895-3B6996CB0C69}" type="pres">
      <dgm:prSet presAssocID="{58D652E7-2167-447B-BA0F-4A969F4CC424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8D356-F8B8-4C7B-9D03-E5886AF34A3A}" type="pres">
      <dgm:prSet presAssocID="{58D652E7-2167-447B-BA0F-4A969F4CC424}" presName="aSpace2" presStyleCnt="0"/>
      <dgm:spPr/>
      <dgm:t>
        <a:bodyPr/>
        <a:lstStyle/>
        <a:p>
          <a:endParaRPr lang="ru-RU"/>
        </a:p>
      </dgm:t>
    </dgm:pt>
    <dgm:pt modelId="{A07C28B5-B81F-478B-BD8A-82545D47E11C}" type="pres">
      <dgm:prSet presAssocID="{AA6D0A81-22AF-45A1-A43F-42BCA33B3BC1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58F372-9B4D-41E8-9E28-02169BA63FCF}" type="pres">
      <dgm:prSet presAssocID="{AA6D0A81-22AF-45A1-A43F-42BCA33B3BC1}" presName="aSpace2" presStyleCnt="0"/>
      <dgm:spPr/>
      <dgm:t>
        <a:bodyPr/>
        <a:lstStyle/>
        <a:p>
          <a:endParaRPr lang="ru-RU"/>
        </a:p>
      </dgm:t>
    </dgm:pt>
    <dgm:pt modelId="{9C1DA2FB-5BDA-4908-AF16-2D3833D4C670}" type="pres">
      <dgm:prSet presAssocID="{AA9E5156-8F25-44A8-8F22-6ED696115C84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A9173-496A-466E-A2B0-8868E2E033C6}" type="pres">
      <dgm:prSet presAssocID="{D4D7A466-1463-4196-9907-3F1E35E9B3FD}" presName="aSpace" presStyleCnt="0"/>
      <dgm:spPr/>
      <dgm:t>
        <a:bodyPr/>
        <a:lstStyle/>
        <a:p>
          <a:endParaRPr lang="ru-RU"/>
        </a:p>
      </dgm:t>
    </dgm:pt>
    <dgm:pt modelId="{6AFFA207-C3B4-4ED2-B320-BC0D74F98B8C}" type="pres">
      <dgm:prSet presAssocID="{C914F1EC-6086-44F0-A2F8-250BD4D19437}" presName="compNode" presStyleCnt="0"/>
      <dgm:spPr/>
      <dgm:t>
        <a:bodyPr/>
        <a:lstStyle/>
        <a:p>
          <a:endParaRPr lang="ru-RU"/>
        </a:p>
      </dgm:t>
    </dgm:pt>
    <dgm:pt modelId="{0DCFA0C0-FAD6-41CB-B82D-A38D537374B4}" type="pres">
      <dgm:prSet presAssocID="{C914F1EC-6086-44F0-A2F8-250BD4D19437}" presName="aNode" presStyleLbl="bgShp" presStyleIdx="1" presStyleCnt="4"/>
      <dgm:spPr/>
      <dgm:t>
        <a:bodyPr/>
        <a:lstStyle/>
        <a:p>
          <a:endParaRPr lang="ru-RU"/>
        </a:p>
      </dgm:t>
    </dgm:pt>
    <dgm:pt modelId="{9602FFC0-2888-441E-AF8A-5D6AEB304719}" type="pres">
      <dgm:prSet presAssocID="{C914F1EC-6086-44F0-A2F8-250BD4D19437}" presName="textNode" presStyleLbl="bgShp" presStyleIdx="1" presStyleCnt="4"/>
      <dgm:spPr/>
      <dgm:t>
        <a:bodyPr/>
        <a:lstStyle/>
        <a:p>
          <a:endParaRPr lang="ru-RU"/>
        </a:p>
      </dgm:t>
    </dgm:pt>
    <dgm:pt modelId="{C13A236A-C8EF-42EA-8B40-7B138CF29D6D}" type="pres">
      <dgm:prSet presAssocID="{C914F1EC-6086-44F0-A2F8-250BD4D19437}" presName="compChildNode" presStyleCnt="0"/>
      <dgm:spPr/>
      <dgm:t>
        <a:bodyPr/>
        <a:lstStyle/>
        <a:p>
          <a:endParaRPr lang="ru-RU"/>
        </a:p>
      </dgm:t>
    </dgm:pt>
    <dgm:pt modelId="{081D5600-D419-48B8-B70D-BC08ECCA9C41}" type="pres">
      <dgm:prSet presAssocID="{C914F1EC-6086-44F0-A2F8-250BD4D19437}" presName="theInnerList" presStyleCnt="0"/>
      <dgm:spPr/>
      <dgm:t>
        <a:bodyPr/>
        <a:lstStyle/>
        <a:p>
          <a:endParaRPr lang="ru-RU"/>
        </a:p>
      </dgm:t>
    </dgm:pt>
    <dgm:pt modelId="{C8C66E83-7974-4466-B753-31ABF26B854C}" type="pres">
      <dgm:prSet presAssocID="{09206E65-1917-49C8-B7CF-F88785E4314D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00D26-1105-4927-9339-F9CDD06B7F65}" type="pres">
      <dgm:prSet presAssocID="{09206E65-1917-49C8-B7CF-F88785E4314D}" presName="aSpace2" presStyleCnt="0"/>
      <dgm:spPr/>
      <dgm:t>
        <a:bodyPr/>
        <a:lstStyle/>
        <a:p>
          <a:endParaRPr lang="ru-RU"/>
        </a:p>
      </dgm:t>
    </dgm:pt>
    <dgm:pt modelId="{E0D1A4B7-BDDD-4B8D-A3AA-AF4D755858FA}" type="pres">
      <dgm:prSet presAssocID="{0697A5E3-A09F-47F4-916D-5EE9D8F1FEFA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D8E0D-13F6-4CD8-A998-33EA8CA06748}" type="pres">
      <dgm:prSet presAssocID="{0697A5E3-A09F-47F4-916D-5EE9D8F1FEFA}" presName="aSpace2" presStyleCnt="0"/>
      <dgm:spPr/>
      <dgm:t>
        <a:bodyPr/>
        <a:lstStyle/>
        <a:p>
          <a:endParaRPr lang="ru-RU"/>
        </a:p>
      </dgm:t>
    </dgm:pt>
    <dgm:pt modelId="{538DAE05-382F-4CEC-8E8F-581689771A95}" type="pres">
      <dgm:prSet presAssocID="{6BBDA7ED-9D57-4828-9515-30E5EC32738D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0E35F-B717-4956-BCB0-B8CC0428CD37}" type="pres">
      <dgm:prSet presAssocID="{C914F1EC-6086-44F0-A2F8-250BD4D19437}" presName="aSpace" presStyleCnt="0"/>
      <dgm:spPr/>
      <dgm:t>
        <a:bodyPr/>
        <a:lstStyle/>
        <a:p>
          <a:endParaRPr lang="ru-RU"/>
        </a:p>
      </dgm:t>
    </dgm:pt>
    <dgm:pt modelId="{A1320711-727C-4B9F-AB44-D86A335C1C38}" type="pres">
      <dgm:prSet presAssocID="{FE785855-ADF3-496D-B1D3-FE4FEA64CD97}" presName="compNode" presStyleCnt="0"/>
      <dgm:spPr/>
      <dgm:t>
        <a:bodyPr/>
        <a:lstStyle/>
        <a:p>
          <a:endParaRPr lang="ru-RU"/>
        </a:p>
      </dgm:t>
    </dgm:pt>
    <dgm:pt modelId="{E3FED844-B4AA-440E-98EF-5DADD7C59301}" type="pres">
      <dgm:prSet presAssocID="{FE785855-ADF3-496D-B1D3-FE4FEA64CD97}" presName="aNode" presStyleLbl="bgShp" presStyleIdx="2" presStyleCnt="4"/>
      <dgm:spPr/>
      <dgm:t>
        <a:bodyPr/>
        <a:lstStyle/>
        <a:p>
          <a:endParaRPr lang="ru-RU"/>
        </a:p>
      </dgm:t>
    </dgm:pt>
    <dgm:pt modelId="{6D552092-16FB-4B0A-BF2F-4C2A9AB74086}" type="pres">
      <dgm:prSet presAssocID="{FE785855-ADF3-496D-B1D3-FE4FEA64CD97}" presName="textNode" presStyleLbl="bgShp" presStyleIdx="2" presStyleCnt="4"/>
      <dgm:spPr/>
      <dgm:t>
        <a:bodyPr/>
        <a:lstStyle/>
        <a:p>
          <a:endParaRPr lang="ru-RU"/>
        </a:p>
      </dgm:t>
    </dgm:pt>
    <dgm:pt modelId="{1CFE8E5B-8C56-4A0E-BE95-D0A8F959CB0B}" type="pres">
      <dgm:prSet presAssocID="{FE785855-ADF3-496D-B1D3-FE4FEA64CD97}" presName="compChildNode" presStyleCnt="0"/>
      <dgm:spPr/>
      <dgm:t>
        <a:bodyPr/>
        <a:lstStyle/>
        <a:p>
          <a:endParaRPr lang="ru-RU"/>
        </a:p>
      </dgm:t>
    </dgm:pt>
    <dgm:pt modelId="{89BFCD92-1B86-47E7-8889-7FFC36E6B4A3}" type="pres">
      <dgm:prSet presAssocID="{FE785855-ADF3-496D-B1D3-FE4FEA64CD97}" presName="theInnerList" presStyleCnt="0"/>
      <dgm:spPr/>
      <dgm:t>
        <a:bodyPr/>
        <a:lstStyle/>
        <a:p>
          <a:endParaRPr lang="ru-RU"/>
        </a:p>
      </dgm:t>
    </dgm:pt>
    <dgm:pt modelId="{4C1F173A-9568-4F3B-9015-27857B7B4A99}" type="pres">
      <dgm:prSet presAssocID="{D9D8FC46-EE75-4E74-B66A-45656DD2B72F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CAE21-ED5B-4E86-BA15-23E4C9EFD5AF}" type="pres">
      <dgm:prSet presAssocID="{D9D8FC46-EE75-4E74-B66A-45656DD2B72F}" presName="aSpace2" presStyleCnt="0"/>
      <dgm:spPr/>
      <dgm:t>
        <a:bodyPr/>
        <a:lstStyle/>
        <a:p>
          <a:endParaRPr lang="ru-RU"/>
        </a:p>
      </dgm:t>
    </dgm:pt>
    <dgm:pt modelId="{79A1616C-FB23-4041-BA81-00E36CBD6C8B}" type="pres">
      <dgm:prSet presAssocID="{0E38F8CD-0B5F-46CA-80EE-1E7F1C3F6ACB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369FE-5701-4DB0-8E4F-7F99866DCA3B}" type="pres">
      <dgm:prSet presAssocID="{FE785855-ADF3-496D-B1D3-FE4FEA64CD97}" presName="aSpace" presStyleCnt="0"/>
      <dgm:spPr/>
      <dgm:t>
        <a:bodyPr/>
        <a:lstStyle/>
        <a:p>
          <a:endParaRPr lang="ru-RU"/>
        </a:p>
      </dgm:t>
    </dgm:pt>
    <dgm:pt modelId="{03C694FE-9A96-4030-803B-23D5630AA147}" type="pres">
      <dgm:prSet presAssocID="{1F421CCB-7388-44DD-A802-87E5231C4114}" presName="compNode" presStyleCnt="0"/>
      <dgm:spPr/>
      <dgm:t>
        <a:bodyPr/>
        <a:lstStyle/>
        <a:p>
          <a:endParaRPr lang="ru-RU"/>
        </a:p>
      </dgm:t>
    </dgm:pt>
    <dgm:pt modelId="{3B2BA0CC-0B95-4D1D-8DA4-F48DACEAC0ED}" type="pres">
      <dgm:prSet presAssocID="{1F421CCB-7388-44DD-A802-87E5231C4114}" presName="aNode" presStyleLbl="bgShp" presStyleIdx="3" presStyleCnt="4"/>
      <dgm:spPr/>
      <dgm:t>
        <a:bodyPr/>
        <a:lstStyle/>
        <a:p>
          <a:endParaRPr lang="ru-RU"/>
        </a:p>
      </dgm:t>
    </dgm:pt>
    <dgm:pt modelId="{55093539-FFE6-40DD-AD1B-832E99EB0F7F}" type="pres">
      <dgm:prSet presAssocID="{1F421CCB-7388-44DD-A802-87E5231C4114}" presName="textNode" presStyleLbl="bgShp" presStyleIdx="3" presStyleCnt="4"/>
      <dgm:spPr/>
      <dgm:t>
        <a:bodyPr/>
        <a:lstStyle/>
        <a:p>
          <a:endParaRPr lang="ru-RU"/>
        </a:p>
      </dgm:t>
    </dgm:pt>
    <dgm:pt modelId="{DE5F441D-B31F-4984-8326-E3C7E6A00F25}" type="pres">
      <dgm:prSet presAssocID="{1F421CCB-7388-44DD-A802-87E5231C4114}" presName="compChildNode" presStyleCnt="0"/>
      <dgm:spPr/>
      <dgm:t>
        <a:bodyPr/>
        <a:lstStyle/>
        <a:p>
          <a:endParaRPr lang="ru-RU"/>
        </a:p>
      </dgm:t>
    </dgm:pt>
    <dgm:pt modelId="{9FFF369C-65D4-45B8-9B38-7D2F7E32DCFE}" type="pres">
      <dgm:prSet presAssocID="{1F421CCB-7388-44DD-A802-87E5231C4114}" presName="theInnerList" presStyleCnt="0"/>
      <dgm:spPr/>
      <dgm:t>
        <a:bodyPr/>
        <a:lstStyle/>
        <a:p>
          <a:endParaRPr lang="ru-RU"/>
        </a:p>
      </dgm:t>
    </dgm:pt>
    <dgm:pt modelId="{C320B5CD-BA95-4DF5-9FC3-3B786F1F1802}" type="pres">
      <dgm:prSet presAssocID="{AC0C0064-2ABF-4F8A-8496-34E8606B0D84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0DC777-1DB8-46B7-B84B-9BC051A4C883}" type="presOf" srcId="{FE785855-ADF3-496D-B1D3-FE4FEA64CD97}" destId="{E3FED844-B4AA-440E-98EF-5DADD7C59301}" srcOrd="0" destOrd="0" presId="urn:microsoft.com/office/officeart/2005/8/layout/lProcess2"/>
    <dgm:cxn modelId="{D1CC1261-5FFC-45A6-9213-8D80634A9987}" type="presOf" srcId="{6BBDA7ED-9D57-4828-9515-30E5EC32738D}" destId="{538DAE05-382F-4CEC-8E8F-581689771A95}" srcOrd="0" destOrd="0" presId="urn:microsoft.com/office/officeart/2005/8/layout/lProcess2"/>
    <dgm:cxn modelId="{C9165A95-99DF-4D2C-98CE-AAE009A34630}" type="presOf" srcId="{D4D7A466-1463-4196-9907-3F1E35E9B3FD}" destId="{4F0CC4BC-AB1C-4B98-BAEE-F8A19F037ED7}" srcOrd="0" destOrd="0" presId="urn:microsoft.com/office/officeart/2005/8/layout/lProcess2"/>
    <dgm:cxn modelId="{08A39E3E-A479-4E44-9B0E-DEB1FE0AB43D}" srcId="{1F421CCB-7388-44DD-A802-87E5231C4114}" destId="{AC0C0064-2ABF-4F8A-8496-34E8606B0D84}" srcOrd="0" destOrd="0" parTransId="{CB8C98F4-236F-4FC2-A566-779BD8B4DDE4}" sibTransId="{28DC0A18-C1A4-4690-B9D8-379473B72240}"/>
    <dgm:cxn modelId="{1FA9D399-6B01-40BE-BE19-847A2A6639F0}" srcId="{D862D9AD-84BB-4BFF-BE8D-4F0DA6B553BC}" destId="{D4D7A466-1463-4196-9907-3F1E35E9B3FD}" srcOrd="0" destOrd="0" parTransId="{3CE0DA7C-1A60-409A-A57C-9D8824740FFF}" sibTransId="{657EBAC9-F9DD-44A9-98CC-5A3516421B7F}"/>
    <dgm:cxn modelId="{4CBA7BF0-34B5-4F39-B0CC-AF68BE5012D0}" type="presOf" srcId="{D862D9AD-84BB-4BFF-BE8D-4F0DA6B553BC}" destId="{9C52CCC4-26B6-4114-98C6-5F7A2B3FF952}" srcOrd="0" destOrd="0" presId="urn:microsoft.com/office/officeart/2005/8/layout/lProcess2"/>
    <dgm:cxn modelId="{38A46DB6-87A4-4F6C-8BB0-CFCF31CB2627}" srcId="{D4D7A466-1463-4196-9907-3F1E35E9B3FD}" destId="{AA9E5156-8F25-44A8-8F22-6ED696115C84}" srcOrd="2" destOrd="0" parTransId="{27C84616-2D79-4CFD-B0C0-3F6E464363C2}" sibTransId="{4B25B400-8A95-416D-9971-72C5D5F8F316}"/>
    <dgm:cxn modelId="{24FB6841-4C8B-4587-813C-0E4465200722}" type="presOf" srcId="{FE785855-ADF3-496D-B1D3-FE4FEA64CD97}" destId="{6D552092-16FB-4B0A-BF2F-4C2A9AB74086}" srcOrd="1" destOrd="0" presId="urn:microsoft.com/office/officeart/2005/8/layout/lProcess2"/>
    <dgm:cxn modelId="{00575F49-E5E7-4478-AC24-28292BB3A0EF}" type="presOf" srcId="{C914F1EC-6086-44F0-A2F8-250BD4D19437}" destId="{9602FFC0-2888-441E-AF8A-5D6AEB304719}" srcOrd="1" destOrd="0" presId="urn:microsoft.com/office/officeart/2005/8/layout/lProcess2"/>
    <dgm:cxn modelId="{8C0D2C0E-F030-4B98-883A-1E26664DF147}" srcId="{FE785855-ADF3-496D-B1D3-FE4FEA64CD97}" destId="{0E38F8CD-0B5F-46CA-80EE-1E7F1C3F6ACB}" srcOrd="1" destOrd="0" parTransId="{0475108A-95BD-43EF-AC0D-AAA6F4369BEA}" sibTransId="{25508E35-4D30-4626-AB8A-1C369A398B66}"/>
    <dgm:cxn modelId="{E839EA29-B823-45FF-8905-C1D747FA3E6F}" type="presOf" srcId="{AA9E5156-8F25-44A8-8F22-6ED696115C84}" destId="{9C1DA2FB-5BDA-4908-AF16-2D3833D4C670}" srcOrd="0" destOrd="0" presId="urn:microsoft.com/office/officeart/2005/8/layout/lProcess2"/>
    <dgm:cxn modelId="{F60FA9A7-D0B0-45EF-BE44-5028C5C91F32}" type="presOf" srcId="{C914F1EC-6086-44F0-A2F8-250BD4D19437}" destId="{0DCFA0C0-FAD6-41CB-B82D-A38D537374B4}" srcOrd="0" destOrd="0" presId="urn:microsoft.com/office/officeart/2005/8/layout/lProcess2"/>
    <dgm:cxn modelId="{0643CF74-A8D9-454F-92F8-7EC7F96952F4}" srcId="{D862D9AD-84BB-4BFF-BE8D-4F0DA6B553BC}" destId="{1F421CCB-7388-44DD-A802-87E5231C4114}" srcOrd="3" destOrd="0" parTransId="{4AFFA630-5733-44D9-8F37-36823332A965}" sibTransId="{5AD65D1D-7D5D-4C49-AB53-2AC6E0D5565F}"/>
    <dgm:cxn modelId="{A5CD799D-7E65-4AA5-BBCA-B36978E921DE}" srcId="{D862D9AD-84BB-4BFF-BE8D-4F0DA6B553BC}" destId="{C914F1EC-6086-44F0-A2F8-250BD4D19437}" srcOrd="1" destOrd="0" parTransId="{E481DE94-BDCC-4B6F-9260-0368C0CDE8CA}" sibTransId="{C22D41EC-4E3A-40A0-9CD2-614756B9DE69}"/>
    <dgm:cxn modelId="{EC8FEFE2-E1AB-4861-926D-CC4A8F521CC1}" type="presOf" srcId="{D4D7A466-1463-4196-9907-3F1E35E9B3FD}" destId="{AB140336-A082-4DF3-9CC9-5A5DD6EC6567}" srcOrd="1" destOrd="0" presId="urn:microsoft.com/office/officeart/2005/8/layout/lProcess2"/>
    <dgm:cxn modelId="{3D28CEE6-FA41-4FDA-BB00-39EC89808D90}" type="presOf" srcId="{AA6D0A81-22AF-45A1-A43F-42BCA33B3BC1}" destId="{A07C28B5-B81F-478B-BD8A-82545D47E11C}" srcOrd="0" destOrd="0" presId="urn:microsoft.com/office/officeart/2005/8/layout/lProcess2"/>
    <dgm:cxn modelId="{CEEE337B-CADF-422F-9CD3-1B0AF7404F92}" srcId="{C914F1EC-6086-44F0-A2F8-250BD4D19437}" destId="{0697A5E3-A09F-47F4-916D-5EE9D8F1FEFA}" srcOrd="1" destOrd="0" parTransId="{57B4D042-FEEE-42F9-82FF-BF298C3200F0}" sibTransId="{3EC1D67F-D086-46A1-AE08-FA170106A649}"/>
    <dgm:cxn modelId="{FF00979A-1FFA-4CFD-B745-E2AFA7F9A2D0}" srcId="{D4D7A466-1463-4196-9907-3F1E35E9B3FD}" destId="{AA6D0A81-22AF-45A1-A43F-42BCA33B3BC1}" srcOrd="1" destOrd="0" parTransId="{0312E32F-6676-407C-BB38-6264F9389177}" sibTransId="{806A609F-A5A6-4A7D-BC7B-83E62549D57C}"/>
    <dgm:cxn modelId="{93C1500E-9419-44E8-9EBF-9BEF0B32C9D6}" type="presOf" srcId="{0697A5E3-A09F-47F4-916D-5EE9D8F1FEFA}" destId="{E0D1A4B7-BDDD-4B8D-A3AA-AF4D755858FA}" srcOrd="0" destOrd="0" presId="urn:microsoft.com/office/officeart/2005/8/layout/lProcess2"/>
    <dgm:cxn modelId="{41A720FC-79DC-4ABE-94BC-CB38C5BABDA6}" type="presOf" srcId="{AC0C0064-2ABF-4F8A-8496-34E8606B0D84}" destId="{C320B5CD-BA95-4DF5-9FC3-3B786F1F1802}" srcOrd="0" destOrd="0" presId="urn:microsoft.com/office/officeart/2005/8/layout/lProcess2"/>
    <dgm:cxn modelId="{6BD0334D-ECB9-49DA-A209-06F01AAB04A3}" srcId="{FE785855-ADF3-496D-B1D3-FE4FEA64CD97}" destId="{D9D8FC46-EE75-4E74-B66A-45656DD2B72F}" srcOrd="0" destOrd="0" parTransId="{01E7CED6-6B9E-4B4D-9A45-9EAA1217E09A}" sibTransId="{B0E5CD9C-E912-4F81-9F07-544B1CB9F2C8}"/>
    <dgm:cxn modelId="{013CB442-5088-4198-8BEE-2F4F88C5893A}" srcId="{D4D7A466-1463-4196-9907-3F1E35E9B3FD}" destId="{58D652E7-2167-447B-BA0F-4A969F4CC424}" srcOrd="0" destOrd="0" parTransId="{651AFC47-BDC6-4C72-8325-F558286FD8B4}" sibTransId="{D8E9552D-0949-4DFA-8ACB-70CE8B12B684}"/>
    <dgm:cxn modelId="{2FFDE9E2-B3BD-40B3-B35D-F1CD1DF34644}" srcId="{D862D9AD-84BB-4BFF-BE8D-4F0DA6B553BC}" destId="{FE785855-ADF3-496D-B1D3-FE4FEA64CD97}" srcOrd="2" destOrd="0" parTransId="{47334498-0CDE-4B9E-91AF-996CFDF26037}" sibTransId="{671F604B-644D-49BB-8478-F272C6BAAAFA}"/>
    <dgm:cxn modelId="{576156E9-1228-4C4F-9DDB-2F012EE2C466}" type="presOf" srcId="{09206E65-1917-49C8-B7CF-F88785E4314D}" destId="{C8C66E83-7974-4466-B753-31ABF26B854C}" srcOrd="0" destOrd="0" presId="urn:microsoft.com/office/officeart/2005/8/layout/lProcess2"/>
    <dgm:cxn modelId="{360C0272-686C-4D17-875F-00CFB35AAA00}" type="presOf" srcId="{1F421CCB-7388-44DD-A802-87E5231C4114}" destId="{3B2BA0CC-0B95-4D1D-8DA4-F48DACEAC0ED}" srcOrd="0" destOrd="0" presId="urn:microsoft.com/office/officeart/2005/8/layout/lProcess2"/>
    <dgm:cxn modelId="{C25A6E16-0791-45D9-9A09-DCB181152A01}" type="presOf" srcId="{D9D8FC46-EE75-4E74-B66A-45656DD2B72F}" destId="{4C1F173A-9568-4F3B-9015-27857B7B4A99}" srcOrd="0" destOrd="0" presId="urn:microsoft.com/office/officeart/2005/8/layout/lProcess2"/>
    <dgm:cxn modelId="{99746780-66CD-4A52-AA6B-1DB246F6A982}" srcId="{C914F1EC-6086-44F0-A2F8-250BD4D19437}" destId="{6BBDA7ED-9D57-4828-9515-30E5EC32738D}" srcOrd="2" destOrd="0" parTransId="{958405D3-E0C9-49FD-862E-928F0D71E76D}" sibTransId="{6324E21F-2E32-4EDB-A112-F1C3A5283F8C}"/>
    <dgm:cxn modelId="{9F06DC1C-CB20-4BF6-8075-AA5C4A8767BD}" srcId="{C914F1EC-6086-44F0-A2F8-250BD4D19437}" destId="{09206E65-1917-49C8-B7CF-F88785E4314D}" srcOrd="0" destOrd="0" parTransId="{CDCD0429-3BF0-4964-9639-04B385C9644A}" sibTransId="{24B9E87D-6D6B-4035-995B-7E1B3ECA5E5C}"/>
    <dgm:cxn modelId="{17902FD9-A9CF-429B-97B2-D0522B06BC2E}" type="presOf" srcId="{0E38F8CD-0B5F-46CA-80EE-1E7F1C3F6ACB}" destId="{79A1616C-FB23-4041-BA81-00E36CBD6C8B}" srcOrd="0" destOrd="0" presId="urn:microsoft.com/office/officeart/2005/8/layout/lProcess2"/>
    <dgm:cxn modelId="{5741C083-989A-4A9B-B3CD-0456C35F7043}" type="presOf" srcId="{58D652E7-2167-447B-BA0F-4A969F4CC424}" destId="{E97C6501-98CB-4F8B-8895-3B6996CB0C69}" srcOrd="0" destOrd="0" presId="urn:microsoft.com/office/officeart/2005/8/layout/lProcess2"/>
    <dgm:cxn modelId="{05FD87D3-C655-46BC-841A-2E35F09A46DA}" type="presOf" srcId="{1F421CCB-7388-44DD-A802-87E5231C4114}" destId="{55093539-FFE6-40DD-AD1B-832E99EB0F7F}" srcOrd="1" destOrd="0" presId="urn:microsoft.com/office/officeart/2005/8/layout/lProcess2"/>
    <dgm:cxn modelId="{49BC5F5D-D30B-4BC9-A346-B2CA2D49F13C}" type="presParOf" srcId="{9C52CCC4-26B6-4114-98C6-5F7A2B3FF952}" destId="{DA99C27B-B8A7-48A8-9B5F-5F428DB7A4AE}" srcOrd="0" destOrd="0" presId="urn:microsoft.com/office/officeart/2005/8/layout/lProcess2"/>
    <dgm:cxn modelId="{01C619DE-4515-48D3-AF11-8BF0FD337538}" type="presParOf" srcId="{DA99C27B-B8A7-48A8-9B5F-5F428DB7A4AE}" destId="{4F0CC4BC-AB1C-4B98-BAEE-F8A19F037ED7}" srcOrd="0" destOrd="0" presId="urn:microsoft.com/office/officeart/2005/8/layout/lProcess2"/>
    <dgm:cxn modelId="{8855273C-D4F9-4661-9457-BE4D845A39AD}" type="presParOf" srcId="{DA99C27B-B8A7-48A8-9B5F-5F428DB7A4AE}" destId="{AB140336-A082-4DF3-9CC9-5A5DD6EC6567}" srcOrd="1" destOrd="0" presId="urn:microsoft.com/office/officeart/2005/8/layout/lProcess2"/>
    <dgm:cxn modelId="{3BD31991-1894-4E4A-9178-92EBE6B7B144}" type="presParOf" srcId="{DA99C27B-B8A7-48A8-9B5F-5F428DB7A4AE}" destId="{AA710472-AC92-4764-A703-64F056358D2D}" srcOrd="2" destOrd="0" presId="urn:microsoft.com/office/officeart/2005/8/layout/lProcess2"/>
    <dgm:cxn modelId="{FFE07E52-F2F6-451F-8132-46FEDAC209B9}" type="presParOf" srcId="{AA710472-AC92-4764-A703-64F056358D2D}" destId="{D635ABDD-B8F3-4207-8C1D-F98A1954D31A}" srcOrd="0" destOrd="0" presId="urn:microsoft.com/office/officeart/2005/8/layout/lProcess2"/>
    <dgm:cxn modelId="{8A0DBA84-6EC5-4768-818D-4359A650869A}" type="presParOf" srcId="{D635ABDD-B8F3-4207-8C1D-F98A1954D31A}" destId="{E97C6501-98CB-4F8B-8895-3B6996CB0C69}" srcOrd="0" destOrd="0" presId="urn:microsoft.com/office/officeart/2005/8/layout/lProcess2"/>
    <dgm:cxn modelId="{567604C5-878A-4B75-BE92-8AA1D15CB435}" type="presParOf" srcId="{D635ABDD-B8F3-4207-8C1D-F98A1954D31A}" destId="{0338D356-F8B8-4C7B-9D03-E5886AF34A3A}" srcOrd="1" destOrd="0" presId="urn:microsoft.com/office/officeart/2005/8/layout/lProcess2"/>
    <dgm:cxn modelId="{A966EB07-EE3A-4DA0-B318-42657A87AC2D}" type="presParOf" srcId="{D635ABDD-B8F3-4207-8C1D-F98A1954D31A}" destId="{A07C28B5-B81F-478B-BD8A-82545D47E11C}" srcOrd="2" destOrd="0" presId="urn:microsoft.com/office/officeart/2005/8/layout/lProcess2"/>
    <dgm:cxn modelId="{D4E589A2-7183-49F1-B82D-AC234E8B8407}" type="presParOf" srcId="{D635ABDD-B8F3-4207-8C1D-F98A1954D31A}" destId="{1058F372-9B4D-41E8-9E28-02169BA63FCF}" srcOrd="3" destOrd="0" presId="urn:microsoft.com/office/officeart/2005/8/layout/lProcess2"/>
    <dgm:cxn modelId="{DDC04DFC-7A5B-4AFB-8DED-FB606B086983}" type="presParOf" srcId="{D635ABDD-B8F3-4207-8C1D-F98A1954D31A}" destId="{9C1DA2FB-5BDA-4908-AF16-2D3833D4C670}" srcOrd="4" destOrd="0" presId="urn:microsoft.com/office/officeart/2005/8/layout/lProcess2"/>
    <dgm:cxn modelId="{F9A8288E-4065-44FD-B5D8-3C880ADFABE3}" type="presParOf" srcId="{9C52CCC4-26B6-4114-98C6-5F7A2B3FF952}" destId="{843A9173-496A-466E-A2B0-8868E2E033C6}" srcOrd="1" destOrd="0" presId="urn:microsoft.com/office/officeart/2005/8/layout/lProcess2"/>
    <dgm:cxn modelId="{13296A70-0DAD-411B-BD94-34505249118F}" type="presParOf" srcId="{9C52CCC4-26B6-4114-98C6-5F7A2B3FF952}" destId="{6AFFA207-C3B4-4ED2-B320-BC0D74F98B8C}" srcOrd="2" destOrd="0" presId="urn:microsoft.com/office/officeart/2005/8/layout/lProcess2"/>
    <dgm:cxn modelId="{2D1B645F-CCCE-409C-A653-A61DFB54C64D}" type="presParOf" srcId="{6AFFA207-C3B4-4ED2-B320-BC0D74F98B8C}" destId="{0DCFA0C0-FAD6-41CB-B82D-A38D537374B4}" srcOrd="0" destOrd="0" presId="urn:microsoft.com/office/officeart/2005/8/layout/lProcess2"/>
    <dgm:cxn modelId="{92254A4A-03D8-4443-8F41-AFE9755D1968}" type="presParOf" srcId="{6AFFA207-C3B4-4ED2-B320-BC0D74F98B8C}" destId="{9602FFC0-2888-441E-AF8A-5D6AEB304719}" srcOrd="1" destOrd="0" presId="urn:microsoft.com/office/officeart/2005/8/layout/lProcess2"/>
    <dgm:cxn modelId="{991FF591-E248-410B-B5AC-71600B6DADA4}" type="presParOf" srcId="{6AFFA207-C3B4-4ED2-B320-BC0D74F98B8C}" destId="{C13A236A-C8EF-42EA-8B40-7B138CF29D6D}" srcOrd="2" destOrd="0" presId="urn:microsoft.com/office/officeart/2005/8/layout/lProcess2"/>
    <dgm:cxn modelId="{E55705CC-9DFD-494F-B0D2-BAD9252CD791}" type="presParOf" srcId="{C13A236A-C8EF-42EA-8B40-7B138CF29D6D}" destId="{081D5600-D419-48B8-B70D-BC08ECCA9C41}" srcOrd="0" destOrd="0" presId="urn:microsoft.com/office/officeart/2005/8/layout/lProcess2"/>
    <dgm:cxn modelId="{454DECAA-D190-4BAF-88BC-DA7EAF2BC5E2}" type="presParOf" srcId="{081D5600-D419-48B8-B70D-BC08ECCA9C41}" destId="{C8C66E83-7974-4466-B753-31ABF26B854C}" srcOrd="0" destOrd="0" presId="urn:microsoft.com/office/officeart/2005/8/layout/lProcess2"/>
    <dgm:cxn modelId="{2F76778D-23B4-4F5D-A736-7435265BAC21}" type="presParOf" srcId="{081D5600-D419-48B8-B70D-BC08ECCA9C41}" destId="{DD900D26-1105-4927-9339-F9CDD06B7F65}" srcOrd="1" destOrd="0" presId="urn:microsoft.com/office/officeart/2005/8/layout/lProcess2"/>
    <dgm:cxn modelId="{14CE3FB7-8E4E-452B-9927-84FB4C460CA7}" type="presParOf" srcId="{081D5600-D419-48B8-B70D-BC08ECCA9C41}" destId="{E0D1A4B7-BDDD-4B8D-A3AA-AF4D755858FA}" srcOrd="2" destOrd="0" presId="urn:microsoft.com/office/officeart/2005/8/layout/lProcess2"/>
    <dgm:cxn modelId="{A8D2342E-8D33-4306-947A-6171700B870F}" type="presParOf" srcId="{081D5600-D419-48B8-B70D-BC08ECCA9C41}" destId="{65ED8E0D-13F6-4CD8-A998-33EA8CA06748}" srcOrd="3" destOrd="0" presId="urn:microsoft.com/office/officeart/2005/8/layout/lProcess2"/>
    <dgm:cxn modelId="{407912F3-65A2-4F34-BB05-0A3533A7666A}" type="presParOf" srcId="{081D5600-D419-48B8-B70D-BC08ECCA9C41}" destId="{538DAE05-382F-4CEC-8E8F-581689771A95}" srcOrd="4" destOrd="0" presId="urn:microsoft.com/office/officeart/2005/8/layout/lProcess2"/>
    <dgm:cxn modelId="{2B799462-25FA-4758-B3FE-B7589837AEBA}" type="presParOf" srcId="{9C52CCC4-26B6-4114-98C6-5F7A2B3FF952}" destId="{B8A0E35F-B717-4956-BCB0-B8CC0428CD37}" srcOrd="3" destOrd="0" presId="urn:microsoft.com/office/officeart/2005/8/layout/lProcess2"/>
    <dgm:cxn modelId="{A683BB62-CAD3-41DA-8F5D-D276E20EBA26}" type="presParOf" srcId="{9C52CCC4-26B6-4114-98C6-5F7A2B3FF952}" destId="{A1320711-727C-4B9F-AB44-D86A335C1C38}" srcOrd="4" destOrd="0" presId="urn:microsoft.com/office/officeart/2005/8/layout/lProcess2"/>
    <dgm:cxn modelId="{042E4A14-0FE6-4ADE-8A65-12C7334704C9}" type="presParOf" srcId="{A1320711-727C-4B9F-AB44-D86A335C1C38}" destId="{E3FED844-B4AA-440E-98EF-5DADD7C59301}" srcOrd="0" destOrd="0" presId="urn:microsoft.com/office/officeart/2005/8/layout/lProcess2"/>
    <dgm:cxn modelId="{29A75A8C-8EDB-46A4-B2B2-7516A690E1FC}" type="presParOf" srcId="{A1320711-727C-4B9F-AB44-D86A335C1C38}" destId="{6D552092-16FB-4B0A-BF2F-4C2A9AB74086}" srcOrd="1" destOrd="0" presId="urn:microsoft.com/office/officeart/2005/8/layout/lProcess2"/>
    <dgm:cxn modelId="{5F5196DB-886E-4821-820E-9C57C7ED513A}" type="presParOf" srcId="{A1320711-727C-4B9F-AB44-D86A335C1C38}" destId="{1CFE8E5B-8C56-4A0E-BE95-D0A8F959CB0B}" srcOrd="2" destOrd="0" presId="urn:microsoft.com/office/officeart/2005/8/layout/lProcess2"/>
    <dgm:cxn modelId="{50BE6B95-D909-4BA2-AB7E-86AB67199D48}" type="presParOf" srcId="{1CFE8E5B-8C56-4A0E-BE95-D0A8F959CB0B}" destId="{89BFCD92-1B86-47E7-8889-7FFC36E6B4A3}" srcOrd="0" destOrd="0" presId="urn:microsoft.com/office/officeart/2005/8/layout/lProcess2"/>
    <dgm:cxn modelId="{97DB6DCA-235D-4807-A19D-EB86F7C81BAF}" type="presParOf" srcId="{89BFCD92-1B86-47E7-8889-7FFC36E6B4A3}" destId="{4C1F173A-9568-4F3B-9015-27857B7B4A99}" srcOrd="0" destOrd="0" presId="urn:microsoft.com/office/officeart/2005/8/layout/lProcess2"/>
    <dgm:cxn modelId="{59AAB309-D60E-4C78-9E2C-30D0341B35CE}" type="presParOf" srcId="{89BFCD92-1B86-47E7-8889-7FFC36E6B4A3}" destId="{02BCAE21-ED5B-4E86-BA15-23E4C9EFD5AF}" srcOrd="1" destOrd="0" presId="urn:microsoft.com/office/officeart/2005/8/layout/lProcess2"/>
    <dgm:cxn modelId="{8B6913D5-477D-4868-85E6-E6DE07D780DF}" type="presParOf" srcId="{89BFCD92-1B86-47E7-8889-7FFC36E6B4A3}" destId="{79A1616C-FB23-4041-BA81-00E36CBD6C8B}" srcOrd="2" destOrd="0" presId="urn:microsoft.com/office/officeart/2005/8/layout/lProcess2"/>
    <dgm:cxn modelId="{5CD74924-6BC0-4023-8018-A4AC6F5A5BB1}" type="presParOf" srcId="{9C52CCC4-26B6-4114-98C6-5F7A2B3FF952}" destId="{086369FE-5701-4DB0-8E4F-7F99866DCA3B}" srcOrd="5" destOrd="0" presId="urn:microsoft.com/office/officeart/2005/8/layout/lProcess2"/>
    <dgm:cxn modelId="{C8CFBCD1-F0E4-480B-861A-69B16D3D7D1A}" type="presParOf" srcId="{9C52CCC4-26B6-4114-98C6-5F7A2B3FF952}" destId="{03C694FE-9A96-4030-803B-23D5630AA147}" srcOrd="6" destOrd="0" presId="urn:microsoft.com/office/officeart/2005/8/layout/lProcess2"/>
    <dgm:cxn modelId="{814CC82F-97A8-40D5-B9CB-A273E4792089}" type="presParOf" srcId="{03C694FE-9A96-4030-803B-23D5630AA147}" destId="{3B2BA0CC-0B95-4D1D-8DA4-F48DACEAC0ED}" srcOrd="0" destOrd="0" presId="urn:microsoft.com/office/officeart/2005/8/layout/lProcess2"/>
    <dgm:cxn modelId="{46A2A8FB-1501-4C53-B53F-C2BB6F05E7DC}" type="presParOf" srcId="{03C694FE-9A96-4030-803B-23D5630AA147}" destId="{55093539-FFE6-40DD-AD1B-832E99EB0F7F}" srcOrd="1" destOrd="0" presId="urn:microsoft.com/office/officeart/2005/8/layout/lProcess2"/>
    <dgm:cxn modelId="{8F7C1A87-3D09-42FC-8DFD-FFB2F6D0E9D2}" type="presParOf" srcId="{03C694FE-9A96-4030-803B-23D5630AA147}" destId="{DE5F441D-B31F-4984-8326-E3C7E6A00F25}" srcOrd="2" destOrd="0" presId="urn:microsoft.com/office/officeart/2005/8/layout/lProcess2"/>
    <dgm:cxn modelId="{1A67B8A5-A80B-4B26-868C-FB9127906448}" type="presParOf" srcId="{DE5F441D-B31F-4984-8326-E3C7E6A00F25}" destId="{9FFF369C-65D4-45B8-9B38-7D2F7E32DCFE}" srcOrd="0" destOrd="0" presId="urn:microsoft.com/office/officeart/2005/8/layout/lProcess2"/>
    <dgm:cxn modelId="{9D26B7E9-A94C-4C8B-A808-CC20909EB030}" type="presParOf" srcId="{9FFF369C-65D4-45B8-9B38-7D2F7E32DCFE}" destId="{C320B5CD-BA95-4DF5-9FC3-3B786F1F180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0842D3-E70B-4B59-BED2-7188A5286743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A8738A7-5E98-4C7F-ABD5-BC55DB686677}">
      <dgm:prSet/>
      <dgm:spPr/>
      <dgm:t>
        <a:bodyPr/>
        <a:lstStyle/>
        <a:p>
          <a:pPr rtl="0"/>
          <a:r>
            <a:rPr lang="ru-RU" b="1" u="sng" dirty="0" smtClean="0"/>
            <a:t>Электронная форма</a:t>
          </a:r>
          <a:endParaRPr lang="ru-RU" dirty="0"/>
        </a:p>
      </dgm:t>
    </dgm:pt>
    <dgm:pt modelId="{0E1E755B-5D21-401D-96A6-A847B686AF27}" type="parTrans" cxnId="{D844ED63-952C-482C-B95B-9727A3C23E10}">
      <dgm:prSet/>
      <dgm:spPr/>
      <dgm:t>
        <a:bodyPr/>
        <a:lstStyle/>
        <a:p>
          <a:endParaRPr lang="ru-RU"/>
        </a:p>
      </dgm:t>
    </dgm:pt>
    <dgm:pt modelId="{627C4738-6808-426E-B593-0ABCBF5DC24F}" type="sibTrans" cxnId="{D844ED63-952C-482C-B95B-9727A3C23E10}">
      <dgm:prSet/>
      <dgm:spPr/>
      <dgm:t>
        <a:bodyPr/>
        <a:lstStyle/>
        <a:p>
          <a:endParaRPr lang="ru-RU"/>
        </a:p>
      </dgm:t>
    </dgm:pt>
    <dgm:pt modelId="{CDF8F1C9-D365-468E-88F2-2E9A2210DC15}">
      <dgm:prSet custT="1"/>
      <dgm:spPr/>
      <dgm:t>
        <a:bodyPr/>
        <a:lstStyle/>
        <a:p>
          <a:pPr rtl="0"/>
          <a:r>
            <a:rPr lang="ru-RU" sz="2000" dirty="0" smtClean="0"/>
            <a:t>Дополнительный материал</a:t>
          </a:r>
          <a:endParaRPr lang="ru-RU" sz="2000" dirty="0"/>
        </a:p>
      </dgm:t>
    </dgm:pt>
    <dgm:pt modelId="{89293B62-91DA-4173-AB55-5469288BB818}" type="parTrans" cxnId="{7256354E-A683-4E02-9490-049F3380E90B}">
      <dgm:prSet/>
      <dgm:spPr/>
      <dgm:t>
        <a:bodyPr/>
        <a:lstStyle/>
        <a:p>
          <a:endParaRPr lang="ru-RU"/>
        </a:p>
      </dgm:t>
    </dgm:pt>
    <dgm:pt modelId="{1375E322-2D83-4A70-8B39-ADFE05B43606}" type="sibTrans" cxnId="{7256354E-A683-4E02-9490-049F3380E90B}">
      <dgm:prSet/>
      <dgm:spPr/>
      <dgm:t>
        <a:bodyPr/>
        <a:lstStyle/>
        <a:p>
          <a:endParaRPr lang="ru-RU"/>
        </a:p>
      </dgm:t>
    </dgm:pt>
    <dgm:pt modelId="{2E0B0849-3FF4-4E57-A0D0-779651AAD566}">
      <dgm:prSet/>
      <dgm:spPr/>
      <dgm:t>
        <a:bodyPr/>
        <a:lstStyle/>
        <a:p>
          <a:pPr rtl="0"/>
          <a:r>
            <a:rPr lang="ru-RU" dirty="0" smtClean="0"/>
            <a:t>Большое количество и высокое качество </a:t>
          </a:r>
          <a:r>
            <a:rPr lang="ru-RU" dirty="0" err="1" smtClean="0"/>
            <a:t>ЭОРов</a:t>
          </a:r>
          <a:endParaRPr lang="ru-RU" dirty="0"/>
        </a:p>
      </dgm:t>
    </dgm:pt>
    <dgm:pt modelId="{10DF4F5E-F192-4DC4-8D62-0CD8274D46D0}" type="parTrans" cxnId="{55F2A3AD-74BC-4B7B-9785-11064A83E28A}">
      <dgm:prSet/>
      <dgm:spPr/>
      <dgm:t>
        <a:bodyPr/>
        <a:lstStyle/>
        <a:p>
          <a:endParaRPr lang="ru-RU"/>
        </a:p>
      </dgm:t>
    </dgm:pt>
    <dgm:pt modelId="{F17AB342-D7A1-4746-8652-B0D58F91B2C2}" type="sibTrans" cxnId="{55F2A3AD-74BC-4B7B-9785-11064A83E28A}">
      <dgm:prSet/>
      <dgm:spPr/>
      <dgm:t>
        <a:bodyPr/>
        <a:lstStyle/>
        <a:p>
          <a:endParaRPr lang="ru-RU"/>
        </a:p>
      </dgm:t>
    </dgm:pt>
    <dgm:pt modelId="{02454D12-56F8-4A66-AC57-21986661804D}">
      <dgm:prSet/>
      <dgm:spPr/>
      <dgm:t>
        <a:bodyPr/>
        <a:lstStyle/>
        <a:p>
          <a:pPr rtl="0"/>
          <a:r>
            <a:rPr lang="ru-RU" dirty="0" smtClean="0"/>
            <a:t>Заметки, закладки</a:t>
          </a:r>
          <a:endParaRPr lang="ru-RU" dirty="0"/>
        </a:p>
      </dgm:t>
    </dgm:pt>
    <dgm:pt modelId="{DC072C47-B9BB-4FC8-819D-4AD1551FA072}" type="parTrans" cxnId="{F0AB53E2-6544-4248-8C82-DFC5BDBB654F}">
      <dgm:prSet/>
      <dgm:spPr/>
      <dgm:t>
        <a:bodyPr/>
        <a:lstStyle/>
        <a:p>
          <a:endParaRPr lang="ru-RU"/>
        </a:p>
      </dgm:t>
    </dgm:pt>
    <dgm:pt modelId="{BAD8209E-197B-4A98-A607-8DEEF882170E}" type="sibTrans" cxnId="{F0AB53E2-6544-4248-8C82-DFC5BDBB654F}">
      <dgm:prSet/>
      <dgm:spPr/>
      <dgm:t>
        <a:bodyPr/>
        <a:lstStyle/>
        <a:p>
          <a:endParaRPr lang="ru-RU"/>
        </a:p>
      </dgm:t>
    </dgm:pt>
    <dgm:pt modelId="{7A0CA744-C103-4FF6-BDEE-8659A57CF0A9}">
      <dgm:prSet custT="1"/>
      <dgm:spPr/>
      <dgm:t>
        <a:bodyPr/>
        <a:lstStyle/>
        <a:p>
          <a:pPr rtl="0"/>
          <a:r>
            <a:rPr lang="ru-RU" sz="2000" dirty="0" smtClean="0"/>
            <a:t>Возможность увеличения текста, иллюстрации</a:t>
          </a:r>
          <a:endParaRPr lang="ru-RU" sz="2000" dirty="0"/>
        </a:p>
      </dgm:t>
    </dgm:pt>
    <dgm:pt modelId="{E500439A-CDE4-4499-9ACC-D5B352866722}" type="parTrans" cxnId="{2F274449-ABFF-401F-B4A6-5B084C219D8C}">
      <dgm:prSet/>
      <dgm:spPr/>
      <dgm:t>
        <a:bodyPr/>
        <a:lstStyle/>
        <a:p>
          <a:endParaRPr lang="ru-RU"/>
        </a:p>
      </dgm:t>
    </dgm:pt>
    <dgm:pt modelId="{4EC1E85A-FBAB-4447-B545-31999F62B5E4}" type="sibTrans" cxnId="{2F274449-ABFF-401F-B4A6-5B084C219D8C}">
      <dgm:prSet/>
      <dgm:spPr/>
      <dgm:t>
        <a:bodyPr/>
        <a:lstStyle/>
        <a:p>
          <a:endParaRPr lang="ru-RU"/>
        </a:p>
      </dgm:t>
    </dgm:pt>
    <dgm:pt modelId="{8D09B25F-15C8-4D3B-8E73-0525B2148244}">
      <dgm:prSet custT="1"/>
      <dgm:spPr/>
      <dgm:t>
        <a:bodyPr/>
        <a:lstStyle/>
        <a:p>
          <a:pPr rtl="0"/>
          <a:r>
            <a:rPr lang="ru-RU" sz="2000" dirty="0" smtClean="0"/>
            <a:t>Возможность размещения нескольких ЭФУ в одном устройстве</a:t>
          </a:r>
          <a:endParaRPr lang="ru-RU" sz="2000" dirty="0"/>
        </a:p>
      </dgm:t>
    </dgm:pt>
    <dgm:pt modelId="{D86D8C7E-1756-4DD9-8029-C40372B79DB9}" type="parTrans" cxnId="{EF7F708B-94DB-4AC6-9B1B-D8B422FB923D}">
      <dgm:prSet/>
      <dgm:spPr/>
      <dgm:t>
        <a:bodyPr/>
        <a:lstStyle/>
        <a:p>
          <a:endParaRPr lang="ru-RU"/>
        </a:p>
      </dgm:t>
    </dgm:pt>
    <dgm:pt modelId="{2749F8B9-A405-4E48-9502-AA14FA6D16B6}" type="sibTrans" cxnId="{EF7F708B-94DB-4AC6-9B1B-D8B422FB923D}">
      <dgm:prSet/>
      <dgm:spPr/>
      <dgm:t>
        <a:bodyPr/>
        <a:lstStyle/>
        <a:p>
          <a:endParaRPr lang="ru-RU"/>
        </a:p>
      </dgm:t>
    </dgm:pt>
    <dgm:pt modelId="{60007D94-B9D2-4838-926E-B6E0AD55D694}">
      <dgm:prSet/>
      <dgm:spPr/>
      <dgm:t>
        <a:bodyPr/>
        <a:lstStyle/>
        <a:p>
          <a:pPr rtl="0"/>
          <a:r>
            <a:rPr lang="ru-RU" dirty="0" smtClean="0"/>
            <a:t>Возможность организации индивидуальной работы с материалом во время урока</a:t>
          </a:r>
          <a:endParaRPr lang="ru-RU" dirty="0"/>
        </a:p>
      </dgm:t>
    </dgm:pt>
    <dgm:pt modelId="{61B9A8BA-77A4-45DC-A814-FC380972CBBC}" type="parTrans" cxnId="{06B7C6F5-ED2B-4B5D-984F-E1740947005E}">
      <dgm:prSet/>
      <dgm:spPr/>
      <dgm:t>
        <a:bodyPr/>
        <a:lstStyle/>
        <a:p>
          <a:endParaRPr lang="ru-RU"/>
        </a:p>
      </dgm:t>
    </dgm:pt>
    <dgm:pt modelId="{ADB3FA38-ED63-4A35-8994-4D9849435EE2}" type="sibTrans" cxnId="{06B7C6F5-ED2B-4B5D-984F-E1740947005E}">
      <dgm:prSet/>
      <dgm:spPr/>
      <dgm:t>
        <a:bodyPr/>
        <a:lstStyle/>
        <a:p>
          <a:endParaRPr lang="ru-RU"/>
        </a:p>
      </dgm:t>
    </dgm:pt>
    <dgm:pt modelId="{B7799EF3-631B-4F38-A4F6-C430A10553E5}">
      <dgm:prSet/>
      <dgm:spPr/>
      <dgm:t>
        <a:bodyPr/>
        <a:lstStyle/>
        <a:p>
          <a:pPr rtl="0"/>
          <a:r>
            <a:rPr lang="ru-RU" smtClean="0"/>
            <a:t>Тренировка качества усвоения знаний с оперативной проверкой</a:t>
          </a:r>
          <a:endParaRPr lang="ru-RU"/>
        </a:p>
      </dgm:t>
    </dgm:pt>
    <dgm:pt modelId="{4B26D14D-0203-48F8-AC63-8450360CA10C}" type="parTrans" cxnId="{4DECA159-617F-43DC-9ED3-E06297F28CA9}">
      <dgm:prSet/>
      <dgm:spPr/>
      <dgm:t>
        <a:bodyPr/>
        <a:lstStyle/>
        <a:p>
          <a:endParaRPr lang="ru-RU"/>
        </a:p>
      </dgm:t>
    </dgm:pt>
    <dgm:pt modelId="{985B71A8-DDBB-4350-BA38-E1B205AA484D}" type="sibTrans" cxnId="{4DECA159-617F-43DC-9ED3-E06297F28CA9}">
      <dgm:prSet/>
      <dgm:spPr/>
      <dgm:t>
        <a:bodyPr/>
        <a:lstStyle/>
        <a:p>
          <a:endParaRPr lang="ru-RU"/>
        </a:p>
      </dgm:t>
    </dgm:pt>
    <dgm:pt modelId="{3F42736D-4B1A-4815-A4DA-AF772D30EFE3}" type="pres">
      <dgm:prSet presAssocID="{680842D3-E70B-4B59-BED2-7188A528674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79909F-6BD0-42D3-B69B-0E5C3EEBED24}" type="pres">
      <dgm:prSet presAssocID="{1A8738A7-5E98-4C7F-ABD5-BC55DB686677}" presName="root1" presStyleCnt="0"/>
      <dgm:spPr/>
    </dgm:pt>
    <dgm:pt modelId="{5DE1A7A6-F31E-48E1-9B57-17797C3710DB}" type="pres">
      <dgm:prSet presAssocID="{1A8738A7-5E98-4C7F-ABD5-BC55DB686677}" presName="LevelOneTextNode" presStyleLbl="node0" presStyleIdx="0" presStyleCnt="1" custLinFactX="-281323" custLinFactNeighborX="-300000" custLinFactNeighborY="-10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094728-4558-43E8-9D0A-419FF6598B87}" type="pres">
      <dgm:prSet presAssocID="{1A8738A7-5E98-4C7F-ABD5-BC55DB686677}" presName="level2hierChild" presStyleCnt="0"/>
      <dgm:spPr/>
    </dgm:pt>
    <dgm:pt modelId="{FFA392D7-B935-487D-A04C-7A0A9C8FE259}" type="pres">
      <dgm:prSet presAssocID="{89293B62-91DA-4173-AB55-5469288BB818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C1D7674D-2050-4E43-A934-0785889BAF29}" type="pres">
      <dgm:prSet presAssocID="{89293B62-91DA-4173-AB55-5469288BB818}" presName="connTx" presStyleLbl="parChTrans1D2" presStyleIdx="0" presStyleCnt="7"/>
      <dgm:spPr/>
      <dgm:t>
        <a:bodyPr/>
        <a:lstStyle/>
        <a:p>
          <a:endParaRPr lang="ru-RU"/>
        </a:p>
      </dgm:t>
    </dgm:pt>
    <dgm:pt modelId="{83A6CF6D-1E3C-489D-A2EB-6A28F0C93EE2}" type="pres">
      <dgm:prSet presAssocID="{CDF8F1C9-D365-468E-88F2-2E9A2210DC15}" presName="root2" presStyleCnt="0"/>
      <dgm:spPr/>
    </dgm:pt>
    <dgm:pt modelId="{2D8F0BAD-9427-4277-92AE-C02466E0C4EC}" type="pres">
      <dgm:prSet presAssocID="{CDF8F1C9-D365-468E-88F2-2E9A2210DC15}" presName="LevelTwoTextNode" presStyleLbl="node2" presStyleIdx="0" presStyleCnt="7" custScaleX="341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F55709-F8E2-4014-9B42-599C55E70387}" type="pres">
      <dgm:prSet presAssocID="{CDF8F1C9-D365-468E-88F2-2E9A2210DC15}" presName="level3hierChild" presStyleCnt="0"/>
      <dgm:spPr/>
    </dgm:pt>
    <dgm:pt modelId="{9AD6D9E7-BCB9-4737-957D-364D77B65031}" type="pres">
      <dgm:prSet presAssocID="{10DF4F5E-F192-4DC4-8D62-0CD8274D46D0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33AB7F5E-8CED-4E8C-A35D-0CBB2343DE6E}" type="pres">
      <dgm:prSet presAssocID="{10DF4F5E-F192-4DC4-8D62-0CD8274D46D0}" presName="connTx" presStyleLbl="parChTrans1D2" presStyleIdx="1" presStyleCnt="7"/>
      <dgm:spPr/>
      <dgm:t>
        <a:bodyPr/>
        <a:lstStyle/>
        <a:p>
          <a:endParaRPr lang="ru-RU"/>
        </a:p>
      </dgm:t>
    </dgm:pt>
    <dgm:pt modelId="{19BE782F-8292-4BAD-A1AC-E01F734AB215}" type="pres">
      <dgm:prSet presAssocID="{2E0B0849-3FF4-4E57-A0D0-779651AAD566}" presName="root2" presStyleCnt="0"/>
      <dgm:spPr/>
    </dgm:pt>
    <dgm:pt modelId="{1C971842-2106-45CF-8FBF-8D027BEF81B2}" type="pres">
      <dgm:prSet presAssocID="{2E0B0849-3FF4-4E57-A0D0-779651AAD566}" presName="LevelTwoTextNode" presStyleLbl="node2" presStyleIdx="1" presStyleCnt="7" custScaleX="3423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8926D4-73A8-4D28-BFA9-28719F509D84}" type="pres">
      <dgm:prSet presAssocID="{2E0B0849-3FF4-4E57-A0D0-779651AAD566}" presName="level3hierChild" presStyleCnt="0"/>
      <dgm:spPr/>
    </dgm:pt>
    <dgm:pt modelId="{722FF478-4B71-4416-8D6E-834F059EBB8A}" type="pres">
      <dgm:prSet presAssocID="{DC072C47-B9BB-4FC8-819D-4AD1551FA072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95B719A4-67D3-407A-863B-8667453517DF}" type="pres">
      <dgm:prSet presAssocID="{DC072C47-B9BB-4FC8-819D-4AD1551FA072}" presName="connTx" presStyleLbl="parChTrans1D2" presStyleIdx="2" presStyleCnt="7"/>
      <dgm:spPr/>
      <dgm:t>
        <a:bodyPr/>
        <a:lstStyle/>
        <a:p>
          <a:endParaRPr lang="ru-RU"/>
        </a:p>
      </dgm:t>
    </dgm:pt>
    <dgm:pt modelId="{C86618F7-E1DC-4AF7-B540-D0DF4F1816BE}" type="pres">
      <dgm:prSet presAssocID="{02454D12-56F8-4A66-AC57-21986661804D}" presName="root2" presStyleCnt="0"/>
      <dgm:spPr/>
    </dgm:pt>
    <dgm:pt modelId="{3447C3AB-F802-49EC-853B-7BFCF8BE06BD}" type="pres">
      <dgm:prSet presAssocID="{02454D12-56F8-4A66-AC57-21986661804D}" presName="LevelTwoTextNode" presStyleLbl="node2" presStyleIdx="2" presStyleCnt="7" custScaleX="3433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044AD2-1835-461B-B01B-4AA77110C4F4}" type="pres">
      <dgm:prSet presAssocID="{02454D12-56F8-4A66-AC57-21986661804D}" presName="level3hierChild" presStyleCnt="0"/>
      <dgm:spPr/>
    </dgm:pt>
    <dgm:pt modelId="{1CB8E8A0-5160-4C61-86C6-5BB6CACF78B5}" type="pres">
      <dgm:prSet presAssocID="{E500439A-CDE4-4499-9ACC-D5B352866722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D12967C0-168F-4D2D-A3CF-CC59FC1D61A7}" type="pres">
      <dgm:prSet presAssocID="{E500439A-CDE4-4499-9ACC-D5B352866722}" presName="connTx" presStyleLbl="parChTrans1D2" presStyleIdx="3" presStyleCnt="7"/>
      <dgm:spPr/>
      <dgm:t>
        <a:bodyPr/>
        <a:lstStyle/>
        <a:p>
          <a:endParaRPr lang="ru-RU"/>
        </a:p>
      </dgm:t>
    </dgm:pt>
    <dgm:pt modelId="{F5FF6726-0728-41E1-BD2B-271E2AD7D2A0}" type="pres">
      <dgm:prSet presAssocID="{7A0CA744-C103-4FF6-BDEE-8659A57CF0A9}" presName="root2" presStyleCnt="0"/>
      <dgm:spPr/>
    </dgm:pt>
    <dgm:pt modelId="{5B8A9B6D-CB1B-405F-81FE-C11169B835B8}" type="pres">
      <dgm:prSet presAssocID="{7A0CA744-C103-4FF6-BDEE-8659A57CF0A9}" presName="LevelTwoTextNode" presStyleLbl="node2" presStyleIdx="3" presStyleCnt="7" custScaleX="344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3AC91B-9FE1-4B15-871D-1148D5499704}" type="pres">
      <dgm:prSet presAssocID="{7A0CA744-C103-4FF6-BDEE-8659A57CF0A9}" presName="level3hierChild" presStyleCnt="0"/>
      <dgm:spPr/>
    </dgm:pt>
    <dgm:pt modelId="{43992F00-B22F-41B7-B744-622F70D6045A}" type="pres">
      <dgm:prSet presAssocID="{D86D8C7E-1756-4DD9-8029-C40372B79DB9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80B27A9E-BD95-4277-A0DA-95109B4E35B1}" type="pres">
      <dgm:prSet presAssocID="{D86D8C7E-1756-4DD9-8029-C40372B79DB9}" presName="connTx" presStyleLbl="parChTrans1D2" presStyleIdx="4" presStyleCnt="7"/>
      <dgm:spPr/>
      <dgm:t>
        <a:bodyPr/>
        <a:lstStyle/>
        <a:p>
          <a:endParaRPr lang="ru-RU"/>
        </a:p>
      </dgm:t>
    </dgm:pt>
    <dgm:pt modelId="{5077519C-F0B6-4962-BFE0-7B8390A5DC44}" type="pres">
      <dgm:prSet presAssocID="{8D09B25F-15C8-4D3B-8E73-0525B2148244}" presName="root2" presStyleCnt="0"/>
      <dgm:spPr/>
    </dgm:pt>
    <dgm:pt modelId="{E82ECD6E-26AF-4A36-923F-EF9E609F4303}" type="pres">
      <dgm:prSet presAssocID="{8D09B25F-15C8-4D3B-8E73-0525B2148244}" presName="LevelTwoTextNode" presStyleLbl="node2" presStyleIdx="4" presStyleCnt="7" custScaleX="3433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D67B0C-1296-446A-B7A2-0B35B954B3BD}" type="pres">
      <dgm:prSet presAssocID="{8D09B25F-15C8-4D3B-8E73-0525B2148244}" presName="level3hierChild" presStyleCnt="0"/>
      <dgm:spPr/>
    </dgm:pt>
    <dgm:pt modelId="{87A32D68-ED79-4822-96BD-0172045297AC}" type="pres">
      <dgm:prSet presAssocID="{61B9A8BA-77A4-45DC-A814-FC380972CBBC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4820759A-2D6C-4CA5-8C3C-6DF46E4FCFD0}" type="pres">
      <dgm:prSet presAssocID="{61B9A8BA-77A4-45DC-A814-FC380972CBBC}" presName="connTx" presStyleLbl="parChTrans1D2" presStyleIdx="5" presStyleCnt="7"/>
      <dgm:spPr/>
      <dgm:t>
        <a:bodyPr/>
        <a:lstStyle/>
        <a:p>
          <a:endParaRPr lang="ru-RU"/>
        </a:p>
      </dgm:t>
    </dgm:pt>
    <dgm:pt modelId="{20B45D6E-574F-4EFD-9939-F5E9718AEA8E}" type="pres">
      <dgm:prSet presAssocID="{60007D94-B9D2-4838-926E-B6E0AD55D694}" presName="root2" presStyleCnt="0"/>
      <dgm:spPr/>
    </dgm:pt>
    <dgm:pt modelId="{1CAA9B30-08F5-4828-B1E9-9DA540DA27FC}" type="pres">
      <dgm:prSet presAssocID="{60007D94-B9D2-4838-926E-B6E0AD55D694}" presName="LevelTwoTextNode" presStyleLbl="node2" presStyleIdx="5" presStyleCnt="7" custScaleX="3433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013A0C-37D1-4B8A-8819-0C84F9D488FA}" type="pres">
      <dgm:prSet presAssocID="{60007D94-B9D2-4838-926E-B6E0AD55D694}" presName="level3hierChild" presStyleCnt="0"/>
      <dgm:spPr/>
    </dgm:pt>
    <dgm:pt modelId="{4E7B13B5-BDCE-4022-B34B-1493D512175C}" type="pres">
      <dgm:prSet presAssocID="{4B26D14D-0203-48F8-AC63-8450360CA10C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2AA9BDFE-C7C8-4549-8B02-868CBCD5F1A4}" type="pres">
      <dgm:prSet presAssocID="{4B26D14D-0203-48F8-AC63-8450360CA10C}" presName="connTx" presStyleLbl="parChTrans1D2" presStyleIdx="6" presStyleCnt="7"/>
      <dgm:spPr/>
      <dgm:t>
        <a:bodyPr/>
        <a:lstStyle/>
        <a:p>
          <a:endParaRPr lang="ru-RU"/>
        </a:p>
      </dgm:t>
    </dgm:pt>
    <dgm:pt modelId="{835023FC-8DEE-45E3-8959-785979798998}" type="pres">
      <dgm:prSet presAssocID="{B7799EF3-631B-4F38-A4F6-C430A10553E5}" presName="root2" presStyleCnt="0"/>
      <dgm:spPr/>
    </dgm:pt>
    <dgm:pt modelId="{B18EE90E-3605-422C-AE89-B9ECAF048539}" type="pres">
      <dgm:prSet presAssocID="{B7799EF3-631B-4F38-A4F6-C430A10553E5}" presName="LevelTwoTextNode" presStyleLbl="node2" presStyleIdx="6" presStyleCnt="7" custScaleX="3455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F5D95B-5F98-48ED-B0B3-2CF25D7CD34B}" type="pres">
      <dgm:prSet presAssocID="{B7799EF3-631B-4F38-A4F6-C430A10553E5}" presName="level3hierChild" presStyleCnt="0"/>
      <dgm:spPr/>
    </dgm:pt>
  </dgm:ptLst>
  <dgm:cxnLst>
    <dgm:cxn modelId="{8BB9A580-E92B-4D9E-A1A9-C500FC825C17}" type="presOf" srcId="{8D09B25F-15C8-4D3B-8E73-0525B2148244}" destId="{E82ECD6E-26AF-4A36-923F-EF9E609F4303}" srcOrd="0" destOrd="0" presId="urn:microsoft.com/office/officeart/2008/layout/HorizontalMultiLevelHierarchy"/>
    <dgm:cxn modelId="{5C5969BA-E0B1-4635-834D-E8B3C450398F}" type="presOf" srcId="{B7799EF3-631B-4F38-A4F6-C430A10553E5}" destId="{B18EE90E-3605-422C-AE89-B9ECAF048539}" srcOrd="0" destOrd="0" presId="urn:microsoft.com/office/officeart/2008/layout/HorizontalMultiLevelHierarchy"/>
    <dgm:cxn modelId="{1F4BCED5-EF37-43C5-B2E9-76CF997C7FA0}" type="presOf" srcId="{61B9A8BA-77A4-45DC-A814-FC380972CBBC}" destId="{4820759A-2D6C-4CA5-8C3C-6DF46E4FCFD0}" srcOrd="1" destOrd="0" presId="urn:microsoft.com/office/officeart/2008/layout/HorizontalMultiLevelHierarchy"/>
    <dgm:cxn modelId="{6620AB9B-3F28-486D-8603-C9267B952237}" type="presOf" srcId="{60007D94-B9D2-4838-926E-B6E0AD55D694}" destId="{1CAA9B30-08F5-4828-B1E9-9DA540DA27FC}" srcOrd="0" destOrd="0" presId="urn:microsoft.com/office/officeart/2008/layout/HorizontalMultiLevelHierarchy"/>
    <dgm:cxn modelId="{82620786-0B23-426B-AA0B-D4C5AA99B9B6}" type="presOf" srcId="{DC072C47-B9BB-4FC8-819D-4AD1551FA072}" destId="{95B719A4-67D3-407A-863B-8667453517DF}" srcOrd="1" destOrd="0" presId="urn:microsoft.com/office/officeart/2008/layout/HorizontalMultiLevelHierarchy"/>
    <dgm:cxn modelId="{8E4F4D76-4E33-4C04-84F9-903DF17377BB}" type="presOf" srcId="{DC072C47-B9BB-4FC8-819D-4AD1551FA072}" destId="{722FF478-4B71-4416-8D6E-834F059EBB8A}" srcOrd="0" destOrd="0" presId="urn:microsoft.com/office/officeart/2008/layout/HorizontalMultiLevelHierarchy"/>
    <dgm:cxn modelId="{55F2A3AD-74BC-4B7B-9785-11064A83E28A}" srcId="{1A8738A7-5E98-4C7F-ABD5-BC55DB686677}" destId="{2E0B0849-3FF4-4E57-A0D0-779651AAD566}" srcOrd="1" destOrd="0" parTransId="{10DF4F5E-F192-4DC4-8D62-0CD8274D46D0}" sibTransId="{F17AB342-D7A1-4746-8652-B0D58F91B2C2}"/>
    <dgm:cxn modelId="{7256354E-A683-4E02-9490-049F3380E90B}" srcId="{1A8738A7-5E98-4C7F-ABD5-BC55DB686677}" destId="{CDF8F1C9-D365-468E-88F2-2E9A2210DC15}" srcOrd="0" destOrd="0" parTransId="{89293B62-91DA-4173-AB55-5469288BB818}" sibTransId="{1375E322-2D83-4A70-8B39-ADFE05B43606}"/>
    <dgm:cxn modelId="{0090199A-CD4F-4DC0-B515-D4500DF2D392}" type="presOf" srcId="{7A0CA744-C103-4FF6-BDEE-8659A57CF0A9}" destId="{5B8A9B6D-CB1B-405F-81FE-C11169B835B8}" srcOrd="0" destOrd="0" presId="urn:microsoft.com/office/officeart/2008/layout/HorizontalMultiLevelHierarchy"/>
    <dgm:cxn modelId="{EF7F708B-94DB-4AC6-9B1B-D8B422FB923D}" srcId="{1A8738A7-5E98-4C7F-ABD5-BC55DB686677}" destId="{8D09B25F-15C8-4D3B-8E73-0525B2148244}" srcOrd="4" destOrd="0" parTransId="{D86D8C7E-1756-4DD9-8029-C40372B79DB9}" sibTransId="{2749F8B9-A405-4E48-9502-AA14FA6D16B6}"/>
    <dgm:cxn modelId="{72E33FFD-452E-4E5B-BBEE-E9B79DF7B105}" type="presOf" srcId="{D86D8C7E-1756-4DD9-8029-C40372B79DB9}" destId="{43992F00-B22F-41B7-B744-622F70D6045A}" srcOrd="0" destOrd="0" presId="urn:microsoft.com/office/officeart/2008/layout/HorizontalMultiLevelHierarchy"/>
    <dgm:cxn modelId="{3F9C50EE-6DA6-4703-ABF8-C0DB5E8AB92D}" type="presOf" srcId="{4B26D14D-0203-48F8-AC63-8450360CA10C}" destId="{4E7B13B5-BDCE-4022-B34B-1493D512175C}" srcOrd="0" destOrd="0" presId="urn:microsoft.com/office/officeart/2008/layout/HorizontalMultiLevelHierarchy"/>
    <dgm:cxn modelId="{23DD0BF2-D43B-4D7A-AD74-EDA4C841A97E}" type="presOf" srcId="{61B9A8BA-77A4-45DC-A814-FC380972CBBC}" destId="{87A32D68-ED79-4822-96BD-0172045297AC}" srcOrd="0" destOrd="0" presId="urn:microsoft.com/office/officeart/2008/layout/HorizontalMultiLevelHierarchy"/>
    <dgm:cxn modelId="{4DECA159-617F-43DC-9ED3-E06297F28CA9}" srcId="{1A8738A7-5E98-4C7F-ABD5-BC55DB686677}" destId="{B7799EF3-631B-4F38-A4F6-C430A10553E5}" srcOrd="6" destOrd="0" parTransId="{4B26D14D-0203-48F8-AC63-8450360CA10C}" sibTransId="{985B71A8-DDBB-4350-BA38-E1B205AA484D}"/>
    <dgm:cxn modelId="{EE95BBB7-68D7-4849-B28B-E4EB3840BEC0}" type="presOf" srcId="{1A8738A7-5E98-4C7F-ABD5-BC55DB686677}" destId="{5DE1A7A6-F31E-48E1-9B57-17797C3710DB}" srcOrd="0" destOrd="0" presId="urn:microsoft.com/office/officeart/2008/layout/HorizontalMultiLevelHierarchy"/>
    <dgm:cxn modelId="{06B7C6F5-ED2B-4B5D-984F-E1740947005E}" srcId="{1A8738A7-5E98-4C7F-ABD5-BC55DB686677}" destId="{60007D94-B9D2-4838-926E-B6E0AD55D694}" srcOrd="5" destOrd="0" parTransId="{61B9A8BA-77A4-45DC-A814-FC380972CBBC}" sibTransId="{ADB3FA38-ED63-4A35-8994-4D9849435EE2}"/>
    <dgm:cxn modelId="{22F82D1C-5631-475C-9C08-C4D98E27B972}" type="presOf" srcId="{10DF4F5E-F192-4DC4-8D62-0CD8274D46D0}" destId="{9AD6D9E7-BCB9-4737-957D-364D77B65031}" srcOrd="0" destOrd="0" presId="urn:microsoft.com/office/officeart/2008/layout/HorizontalMultiLevelHierarchy"/>
    <dgm:cxn modelId="{956F8932-4807-44DF-BC0E-36C20CFF735F}" type="presOf" srcId="{E500439A-CDE4-4499-9ACC-D5B352866722}" destId="{1CB8E8A0-5160-4C61-86C6-5BB6CACF78B5}" srcOrd="0" destOrd="0" presId="urn:microsoft.com/office/officeart/2008/layout/HorizontalMultiLevelHierarchy"/>
    <dgm:cxn modelId="{AE9E232A-F6A4-4A4D-A28C-96EBCAB9173F}" type="presOf" srcId="{02454D12-56F8-4A66-AC57-21986661804D}" destId="{3447C3AB-F802-49EC-853B-7BFCF8BE06BD}" srcOrd="0" destOrd="0" presId="urn:microsoft.com/office/officeart/2008/layout/HorizontalMultiLevelHierarchy"/>
    <dgm:cxn modelId="{F0AB53E2-6544-4248-8C82-DFC5BDBB654F}" srcId="{1A8738A7-5E98-4C7F-ABD5-BC55DB686677}" destId="{02454D12-56F8-4A66-AC57-21986661804D}" srcOrd="2" destOrd="0" parTransId="{DC072C47-B9BB-4FC8-819D-4AD1551FA072}" sibTransId="{BAD8209E-197B-4A98-A607-8DEEF882170E}"/>
    <dgm:cxn modelId="{EDBAA273-DADC-4504-9C59-7F6307247B07}" type="presOf" srcId="{89293B62-91DA-4173-AB55-5469288BB818}" destId="{FFA392D7-B935-487D-A04C-7A0A9C8FE259}" srcOrd="0" destOrd="0" presId="urn:microsoft.com/office/officeart/2008/layout/HorizontalMultiLevelHierarchy"/>
    <dgm:cxn modelId="{34EC4595-DFF3-408A-9EED-58E69EFFCDAD}" type="presOf" srcId="{89293B62-91DA-4173-AB55-5469288BB818}" destId="{C1D7674D-2050-4E43-A934-0785889BAF29}" srcOrd="1" destOrd="0" presId="urn:microsoft.com/office/officeart/2008/layout/HorizontalMultiLevelHierarchy"/>
    <dgm:cxn modelId="{3621B6CB-FC59-4CBE-9FC1-C63039377410}" type="presOf" srcId="{10DF4F5E-F192-4DC4-8D62-0CD8274D46D0}" destId="{33AB7F5E-8CED-4E8C-A35D-0CBB2343DE6E}" srcOrd="1" destOrd="0" presId="urn:microsoft.com/office/officeart/2008/layout/HorizontalMultiLevelHierarchy"/>
    <dgm:cxn modelId="{97C462C3-326A-426A-8BD2-8E69C473E47E}" type="presOf" srcId="{680842D3-E70B-4B59-BED2-7188A5286743}" destId="{3F42736D-4B1A-4815-A4DA-AF772D30EFE3}" srcOrd="0" destOrd="0" presId="urn:microsoft.com/office/officeart/2008/layout/HorizontalMultiLevelHierarchy"/>
    <dgm:cxn modelId="{2F274449-ABFF-401F-B4A6-5B084C219D8C}" srcId="{1A8738A7-5E98-4C7F-ABD5-BC55DB686677}" destId="{7A0CA744-C103-4FF6-BDEE-8659A57CF0A9}" srcOrd="3" destOrd="0" parTransId="{E500439A-CDE4-4499-9ACC-D5B352866722}" sibTransId="{4EC1E85A-FBAB-4447-B545-31999F62B5E4}"/>
    <dgm:cxn modelId="{96BEB0A7-268E-41BD-8D29-ACC06E5336F3}" type="presOf" srcId="{2E0B0849-3FF4-4E57-A0D0-779651AAD566}" destId="{1C971842-2106-45CF-8FBF-8D027BEF81B2}" srcOrd="0" destOrd="0" presId="urn:microsoft.com/office/officeart/2008/layout/HorizontalMultiLevelHierarchy"/>
    <dgm:cxn modelId="{EBE834D5-D52F-475A-BE88-7282278669C7}" type="presOf" srcId="{E500439A-CDE4-4499-9ACC-D5B352866722}" destId="{D12967C0-168F-4D2D-A3CF-CC59FC1D61A7}" srcOrd="1" destOrd="0" presId="urn:microsoft.com/office/officeart/2008/layout/HorizontalMultiLevelHierarchy"/>
    <dgm:cxn modelId="{C441754B-5B52-4CC9-93AF-9AA56590DCAC}" type="presOf" srcId="{D86D8C7E-1756-4DD9-8029-C40372B79DB9}" destId="{80B27A9E-BD95-4277-A0DA-95109B4E35B1}" srcOrd="1" destOrd="0" presId="urn:microsoft.com/office/officeart/2008/layout/HorizontalMultiLevelHierarchy"/>
    <dgm:cxn modelId="{D844ED63-952C-482C-B95B-9727A3C23E10}" srcId="{680842D3-E70B-4B59-BED2-7188A5286743}" destId="{1A8738A7-5E98-4C7F-ABD5-BC55DB686677}" srcOrd="0" destOrd="0" parTransId="{0E1E755B-5D21-401D-96A6-A847B686AF27}" sibTransId="{627C4738-6808-426E-B593-0ABCBF5DC24F}"/>
    <dgm:cxn modelId="{C60B9D99-2B8C-460D-822B-69ADD3052AA3}" type="presOf" srcId="{4B26D14D-0203-48F8-AC63-8450360CA10C}" destId="{2AA9BDFE-C7C8-4549-8B02-868CBCD5F1A4}" srcOrd="1" destOrd="0" presId="urn:microsoft.com/office/officeart/2008/layout/HorizontalMultiLevelHierarchy"/>
    <dgm:cxn modelId="{F4A9F79B-C51C-44A9-BC40-6B678B11F7F9}" type="presOf" srcId="{CDF8F1C9-D365-468E-88F2-2E9A2210DC15}" destId="{2D8F0BAD-9427-4277-92AE-C02466E0C4EC}" srcOrd="0" destOrd="0" presId="urn:microsoft.com/office/officeart/2008/layout/HorizontalMultiLevelHierarchy"/>
    <dgm:cxn modelId="{64BE894E-C41B-42D9-AA56-BB3D62D2273A}" type="presParOf" srcId="{3F42736D-4B1A-4815-A4DA-AF772D30EFE3}" destId="{B079909F-6BD0-42D3-B69B-0E5C3EEBED24}" srcOrd="0" destOrd="0" presId="urn:microsoft.com/office/officeart/2008/layout/HorizontalMultiLevelHierarchy"/>
    <dgm:cxn modelId="{658CC170-B200-434C-8D69-F22A4CF4E6F9}" type="presParOf" srcId="{B079909F-6BD0-42D3-B69B-0E5C3EEBED24}" destId="{5DE1A7A6-F31E-48E1-9B57-17797C3710DB}" srcOrd="0" destOrd="0" presId="urn:microsoft.com/office/officeart/2008/layout/HorizontalMultiLevelHierarchy"/>
    <dgm:cxn modelId="{CBB6EC10-4E22-4115-BCF2-EAA8AF953CDC}" type="presParOf" srcId="{B079909F-6BD0-42D3-B69B-0E5C3EEBED24}" destId="{44094728-4558-43E8-9D0A-419FF6598B87}" srcOrd="1" destOrd="0" presId="urn:microsoft.com/office/officeart/2008/layout/HorizontalMultiLevelHierarchy"/>
    <dgm:cxn modelId="{9D681702-9C92-4008-9FD5-E5E94CB718EA}" type="presParOf" srcId="{44094728-4558-43E8-9D0A-419FF6598B87}" destId="{FFA392D7-B935-487D-A04C-7A0A9C8FE259}" srcOrd="0" destOrd="0" presId="urn:microsoft.com/office/officeart/2008/layout/HorizontalMultiLevelHierarchy"/>
    <dgm:cxn modelId="{26505AC9-F89A-49FE-8A1D-79C905332A5C}" type="presParOf" srcId="{FFA392D7-B935-487D-A04C-7A0A9C8FE259}" destId="{C1D7674D-2050-4E43-A934-0785889BAF29}" srcOrd="0" destOrd="0" presId="urn:microsoft.com/office/officeart/2008/layout/HorizontalMultiLevelHierarchy"/>
    <dgm:cxn modelId="{337E2A37-48EF-471B-BD08-A8EED8605765}" type="presParOf" srcId="{44094728-4558-43E8-9D0A-419FF6598B87}" destId="{83A6CF6D-1E3C-489D-A2EB-6A28F0C93EE2}" srcOrd="1" destOrd="0" presId="urn:microsoft.com/office/officeart/2008/layout/HorizontalMultiLevelHierarchy"/>
    <dgm:cxn modelId="{54201F7A-6583-46DF-9A7A-1D8C2D003985}" type="presParOf" srcId="{83A6CF6D-1E3C-489D-A2EB-6A28F0C93EE2}" destId="{2D8F0BAD-9427-4277-92AE-C02466E0C4EC}" srcOrd="0" destOrd="0" presId="urn:microsoft.com/office/officeart/2008/layout/HorizontalMultiLevelHierarchy"/>
    <dgm:cxn modelId="{0BF1CAE5-F054-4FDC-BF91-199AB0633398}" type="presParOf" srcId="{83A6CF6D-1E3C-489D-A2EB-6A28F0C93EE2}" destId="{56F55709-F8E2-4014-9B42-599C55E70387}" srcOrd="1" destOrd="0" presId="urn:microsoft.com/office/officeart/2008/layout/HorizontalMultiLevelHierarchy"/>
    <dgm:cxn modelId="{09FE3E81-AE33-4E8B-B03D-375614AB050F}" type="presParOf" srcId="{44094728-4558-43E8-9D0A-419FF6598B87}" destId="{9AD6D9E7-BCB9-4737-957D-364D77B65031}" srcOrd="2" destOrd="0" presId="urn:microsoft.com/office/officeart/2008/layout/HorizontalMultiLevelHierarchy"/>
    <dgm:cxn modelId="{0C3F6533-A459-450A-86FA-33D2C696293D}" type="presParOf" srcId="{9AD6D9E7-BCB9-4737-957D-364D77B65031}" destId="{33AB7F5E-8CED-4E8C-A35D-0CBB2343DE6E}" srcOrd="0" destOrd="0" presId="urn:microsoft.com/office/officeart/2008/layout/HorizontalMultiLevelHierarchy"/>
    <dgm:cxn modelId="{76A16EF4-980D-4D3A-82CC-C05DC2D7F9C6}" type="presParOf" srcId="{44094728-4558-43E8-9D0A-419FF6598B87}" destId="{19BE782F-8292-4BAD-A1AC-E01F734AB215}" srcOrd="3" destOrd="0" presId="urn:microsoft.com/office/officeart/2008/layout/HorizontalMultiLevelHierarchy"/>
    <dgm:cxn modelId="{029C79FF-8DB5-469D-9304-4D895BE036B4}" type="presParOf" srcId="{19BE782F-8292-4BAD-A1AC-E01F734AB215}" destId="{1C971842-2106-45CF-8FBF-8D027BEF81B2}" srcOrd="0" destOrd="0" presId="urn:microsoft.com/office/officeart/2008/layout/HorizontalMultiLevelHierarchy"/>
    <dgm:cxn modelId="{D2B65B88-6950-4B96-9AC8-E8235A2119E6}" type="presParOf" srcId="{19BE782F-8292-4BAD-A1AC-E01F734AB215}" destId="{D38926D4-73A8-4D28-BFA9-28719F509D84}" srcOrd="1" destOrd="0" presId="urn:microsoft.com/office/officeart/2008/layout/HorizontalMultiLevelHierarchy"/>
    <dgm:cxn modelId="{2024CAC0-45AE-40E7-8E52-1DD33D8FCA1B}" type="presParOf" srcId="{44094728-4558-43E8-9D0A-419FF6598B87}" destId="{722FF478-4B71-4416-8D6E-834F059EBB8A}" srcOrd="4" destOrd="0" presId="urn:microsoft.com/office/officeart/2008/layout/HorizontalMultiLevelHierarchy"/>
    <dgm:cxn modelId="{C9560A63-E9BD-4EB4-89D7-1590D2FACBB4}" type="presParOf" srcId="{722FF478-4B71-4416-8D6E-834F059EBB8A}" destId="{95B719A4-67D3-407A-863B-8667453517DF}" srcOrd="0" destOrd="0" presId="urn:microsoft.com/office/officeart/2008/layout/HorizontalMultiLevelHierarchy"/>
    <dgm:cxn modelId="{E2DB3396-3812-4A09-9AAB-618D634951E2}" type="presParOf" srcId="{44094728-4558-43E8-9D0A-419FF6598B87}" destId="{C86618F7-E1DC-4AF7-B540-D0DF4F1816BE}" srcOrd="5" destOrd="0" presId="urn:microsoft.com/office/officeart/2008/layout/HorizontalMultiLevelHierarchy"/>
    <dgm:cxn modelId="{BA418208-407D-4309-A4B2-DF0481270262}" type="presParOf" srcId="{C86618F7-E1DC-4AF7-B540-D0DF4F1816BE}" destId="{3447C3AB-F802-49EC-853B-7BFCF8BE06BD}" srcOrd="0" destOrd="0" presId="urn:microsoft.com/office/officeart/2008/layout/HorizontalMultiLevelHierarchy"/>
    <dgm:cxn modelId="{226466F9-EBBC-4CF6-A15C-AED638F2976B}" type="presParOf" srcId="{C86618F7-E1DC-4AF7-B540-D0DF4F1816BE}" destId="{A7044AD2-1835-461B-B01B-4AA77110C4F4}" srcOrd="1" destOrd="0" presId="urn:microsoft.com/office/officeart/2008/layout/HorizontalMultiLevelHierarchy"/>
    <dgm:cxn modelId="{577BEBCD-8E70-458A-8BD7-DB6DB7ECC49C}" type="presParOf" srcId="{44094728-4558-43E8-9D0A-419FF6598B87}" destId="{1CB8E8A0-5160-4C61-86C6-5BB6CACF78B5}" srcOrd="6" destOrd="0" presId="urn:microsoft.com/office/officeart/2008/layout/HorizontalMultiLevelHierarchy"/>
    <dgm:cxn modelId="{222DC73C-59F4-47EF-8273-8B84020DEC32}" type="presParOf" srcId="{1CB8E8A0-5160-4C61-86C6-5BB6CACF78B5}" destId="{D12967C0-168F-4D2D-A3CF-CC59FC1D61A7}" srcOrd="0" destOrd="0" presId="urn:microsoft.com/office/officeart/2008/layout/HorizontalMultiLevelHierarchy"/>
    <dgm:cxn modelId="{060F880D-B844-46E1-93F9-C32DFDED080D}" type="presParOf" srcId="{44094728-4558-43E8-9D0A-419FF6598B87}" destId="{F5FF6726-0728-41E1-BD2B-271E2AD7D2A0}" srcOrd="7" destOrd="0" presId="urn:microsoft.com/office/officeart/2008/layout/HorizontalMultiLevelHierarchy"/>
    <dgm:cxn modelId="{42E3DDB0-6C55-4722-9B94-184F0D9C8278}" type="presParOf" srcId="{F5FF6726-0728-41E1-BD2B-271E2AD7D2A0}" destId="{5B8A9B6D-CB1B-405F-81FE-C11169B835B8}" srcOrd="0" destOrd="0" presId="urn:microsoft.com/office/officeart/2008/layout/HorizontalMultiLevelHierarchy"/>
    <dgm:cxn modelId="{5DFB09A0-F9E5-47E8-8D4F-30CC08127D03}" type="presParOf" srcId="{F5FF6726-0728-41E1-BD2B-271E2AD7D2A0}" destId="{903AC91B-9FE1-4B15-871D-1148D5499704}" srcOrd="1" destOrd="0" presId="urn:microsoft.com/office/officeart/2008/layout/HorizontalMultiLevelHierarchy"/>
    <dgm:cxn modelId="{6BF562F0-2C41-4B4F-AB5C-99AAF3D7650E}" type="presParOf" srcId="{44094728-4558-43E8-9D0A-419FF6598B87}" destId="{43992F00-B22F-41B7-B744-622F70D6045A}" srcOrd="8" destOrd="0" presId="urn:microsoft.com/office/officeart/2008/layout/HorizontalMultiLevelHierarchy"/>
    <dgm:cxn modelId="{01D00BEA-9EF0-47E7-AA5F-D18E6407487A}" type="presParOf" srcId="{43992F00-B22F-41B7-B744-622F70D6045A}" destId="{80B27A9E-BD95-4277-A0DA-95109B4E35B1}" srcOrd="0" destOrd="0" presId="urn:microsoft.com/office/officeart/2008/layout/HorizontalMultiLevelHierarchy"/>
    <dgm:cxn modelId="{84DFA4BC-C5E4-4C68-8D7A-7C03CB81D8DE}" type="presParOf" srcId="{44094728-4558-43E8-9D0A-419FF6598B87}" destId="{5077519C-F0B6-4962-BFE0-7B8390A5DC44}" srcOrd="9" destOrd="0" presId="urn:microsoft.com/office/officeart/2008/layout/HorizontalMultiLevelHierarchy"/>
    <dgm:cxn modelId="{C8E9444C-B0C2-493E-8FD7-32C29AE29501}" type="presParOf" srcId="{5077519C-F0B6-4962-BFE0-7B8390A5DC44}" destId="{E82ECD6E-26AF-4A36-923F-EF9E609F4303}" srcOrd="0" destOrd="0" presId="urn:microsoft.com/office/officeart/2008/layout/HorizontalMultiLevelHierarchy"/>
    <dgm:cxn modelId="{EE088B09-F354-4404-ADD5-58C7319AB0F7}" type="presParOf" srcId="{5077519C-F0B6-4962-BFE0-7B8390A5DC44}" destId="{4CD67B0C-1296-446A-B7A2-0B35B954B3BD}" srcOrd="1" destOrd="0" presId="urn:microsoft.com/office/officeart/2008/layout/HorizontalMultiLevelHierarchy"/>
    <dgm:cxn modelId="{DF1A0AF9-E090-4C88-8B14-9986DF14AD9E}" type="presParOf" srcId="{44094728-4558-43E8-9D0A-419FF6598B87}" destId="{87A32D68-ED79-4822-96BD-0172045297AC}" srcOrd="10" destOrd="0" presId="urn:microsoft.com/office/officeart/2008/layout/HorizontalMultiLevelHierarchy"/>
    <dgm:cxn modelId="{00928232-2F8F-4652-A050-5F1A9618C832}" type="presParOf" srcId="{87A32D68-ED79-4822-96BD-0172045297AC}" destId="{4820759A-2D6C-4CA5-8C3C-6DF46E4FCFD0}" srcOrd="0" destOrd="0" presId="urn:microsoft.com/office/officeart/2008/layout/HorizontalMultiLevelHierarchy"/>
    <dgm:cxn modelId="{4442EFE5-7CE3-41CC-8AC6-0E710F209267}" type="presParOf" srcId="{44094728-4558-43E8-9D0A-419FF6598B87}" destId="{20B45D6E-574F-4EFD-9939-F5E9718AEA8E}" srcOrd="11" destOrd="0" presId="urn:microsoft.com/office/officeart/2008/layout/HorizontalMultiLevelHierarchy"/>
    <dgm:cxn modelId="{230937A9-7432-4816-ACA4-51399B45387A}" type="presParOf" srcId="{20B45D6E-574F-4EFD-9939-F5E9718AEA8E}" destId="{1CAA9B30-08F5-4828-B1E9-9DA540DA27FC}" srcOrd="0" destOrd="0" presId="urn:microsoft.com/office/officeart/2008/layout/HorizontalMultiLevelHierarchy"/>
    <dgm:cxn modelId="{D414A76A-4092-4FDC-89C4-B4E854BF8BE4}" type="presParOf" srcId="{20B45D6E-574F-4EFD-9939-F5E9718AEA8E}" destId="{FF013A0C-37D1-4B8A-8819-0C84F9D488FA}" srcOrd="1" destOrd="0" presId="urn:microsoft.com/office/officeart/2008/layout/HorizontalMultiLevelHierarchy"/>
    <dgm:cxn modelId="{E06A1DA3-1196-4974-8619-2DB48B086BD6}" type="presParOf" srcId="{44094728-4558-43E8-9D0A-419FF6598B87}" destId="{4E7B13B5-BDCE-4022-B34B-1493D512175C}" srcOrd="12" destOrd="0" presId="urn:microsoft.com/office/officeart/2008/layout/HorizontalMultiLevelHierarchy"/>
    <dgm:cxn modelId="{55C50B0B-FAD1-4259-AA4C-BC4D6543182E}" type="presParOf" srcId="{4E7B13B5-BDCE-4022-B34B-1493D512175C}" destId="{2AA9BDFE-C7C8-4549-8B02-868CBCD5F1A4}" srcOrd="0" destOrd="0" presId="urn:microsoft.com/office/officeart/2008/layout/HorizontalMultiLevelHierarchy"/>
    <dgm:cxn modelId="{E64EA690-3D46-421A-98DC-BFEAF9208CC3}" type="presParOf" srcId="{44094728-4558-43E8-9D0A-419FF6598B87}" destId="{835023FC-8DEE-45E3-8959-785979798998}" srcOrd="13" destOrd="0" presId="urn:microsoft.com/office/officeart/2008/layout/HorizontalMultiLevelHierarchy"/>
    <dgm:cxn modelId="{98C8A608-1225-4CD1-A047-822E37F00811}" type="presParOf" srcId="{835023FC-8DEE-45E3-8959-785979798998}" destId="{B18EE90E-3605-422C-AE89-B9ECAF048539}" srcOrd="0" destOrd="0" presId="urn:microsoft.com/office/officeart/2008/layout/HorizontalMultiLevelHierarchy"/>
    <dgm:cxn modelId="{E3A91DA0-0FA4-4C0A-88E9-DE11B40244F4}" type="presParOf" srcId="{835023FC-8DEE-45E3-8959-785979798998}" destId="{00F5D95B-5F98-48ED-B0B3-2CF25D7CD34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FFAFCC-5302-4D7B-8943-F40F8A4897CB}" type="doc">
      <dgm:prSet loTypeId="urn:microsoft.com/office/officeart/2008/layout/AlternatingHexagons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ABF46A9-9633-4ABF-BDF2-80EB077C3A4D}">
      <dgm:prSet phldrT="[Текст]" custT="1"/>
      <dgm:spPr/>
      <dgm:t>
        <a:bodyPr/>
        <a:lstStyle/>
        <a:p>
          <a:r>
            <a:rPr lang="ru-RU" sz="1600" dirty="0" smtClean="0">
              <a:latin typeface="Tahoma" pitchFamily="34" charset="0"/>
              <a:cs typeface="Tahoma" pitchFamily="34" charset="0"/>
            </a:rPr>
            <a:t>Приказы </a:t>
          </a:r>
          <a:r>
            <a:rPr lang="ru-RU" sz="1600" dirty="0" err="1" smtClean="0">
              <a:latin typeface="Tahoma" pitchFamily="34" charset="0"/>
              <a:cs typeface="Tahoma" pitchFamily="34" charset="0"/>
            </a:rPr>
            <a:t>Минобрнауки</a:t>
          </a:r>
          <a:r>
            <a:rPr lang="ru-RU" sz="1600" dirty="0" smtClean="0">
              <a:latin typeface="Tahoma" pitchFamily="34" charset="0"/>
              <a:cs typeface="Tahoma" pitchFamily="34" charset="0"/>
            </a:rPr>
            <a:t> РФ о федеральном перечне учебников и электронном обучении</a:t>
          </a:r>
          <a:endParaRPr lang="ru-RU" sz="1600" dirty="0">
            <a:latin typeface="Tahoma" pitchFamily="34" charset="0"/>
            <a:cs typeface="Tahoma" pitchFamily="34" charset="0"/>
          </a:endParaRPr>
        </a:p>
      </dgm:t>
    </dgm:pt>
    <dgm:pt modelId="{607AB7DA-E249-4757-B701-7BB3C895871C}" type="parTrans" cxnId="{D3882DF9-7608-4499-938E-AE1C6C29428A}">
      <dgm:prSet/>
      <dgm:spPr/>
      <dgm:t>
        <a:bodyPr/>
        <a:lstStyle/>
        <a:p>
          <a:endParaRPr lang="ru-RU"/>
        </a:p>
      </dgm:t>
    </dgm:pt>
    <dgm:pt modelId="{144FAAD1-6E8C-4EE7-B4FC-FB4A60BEF470}" type="sibTrans" cxnId="{D3882DF9-7608-4499-938E-AE1C6C29428A}">
      <dgm:prSet/>
      <dgm:spPr/>
      <dgm:t>
        <a:bodyPr/>
        <a:lstStyle/>
        <a:p>
          <a:pPr>
            <a:spcAft>
              <a:spcPts val="0"/>
            </a:spcAft>
          </a:pPr>
          <a:r>
            <a:rPr lang="ru-RU" dirty="0" smtClean="0">
              <a:latin typeface="Tahoma" pitchFamily="34" charset="0"/>
              <a:cs typeface="Tahoma" pitchFamily="34" charset="0"/>
            </a:rPr>
            <a:t>Федеральный закон </a:t>
          </a:r>
        </a:p>
        <a:p>
          <a:pPr>
            <a:spcAft>
              <a:spcPts val="0"/>
            </a:spcAft>
          </a:pPr>
          <a:r>
            <a:rPr lang="ru-RU" dirty="0" smtClean="0">
              <a:latin typeface="Tahoma" pitchFamily="34" charset="0"/>
              <a:cs typeface="Tahoma" pitchFamily="34" charset="0"/>
            </a:rPr>
            <a:t>«Об образовании </a:t>
          </a:r>
        </a:p>
        <a:p>
          <a:pPr>
            <a:spcAft>
              <a:spcPts val="0"/>
            </a:spcAft>
          </a:pPr>
          <a:r>
            <a:rPr lang="ru-RU" dirty="0" smtClean="0">
              <a:latin typeface="Tahoma" pitchFamily="34" charset="0"/>
              <a:cs typeface="Tahoma" pitchFamily="34" charset="0"/>
            </a:rPr>
            <a:t>в Российской Федерации» (№273, от 29 декабря 2012)</a:t>
          </a:r>
          <a:endParaRPr lang="ru-RU" dirty="0"/>
        </a:p>
      </dgm:t>
    </dgm:pt>
    <dgm:pt modelId="{90E8EE1B-9409-42FB-93B7-0C2CA1F94ED7}">
      <dgm:prSet phldrT="[Текст]" custT="1"/>
      <dgm:spPr/>
      <dgm:t>
        <a:bodyPr/>
        <a:lstStyle/>
        <a:p>
          <a:r>
            <a:rPr lang="ru-RU" sz="1800" dirty="0" smtClean="0">
              <a:latin typeface="Tahoma" pitchFamily="34" charset="0"/>
              <a:cs typeface="Tahoma" pitchFamily="34" charset="0"/>
            </a:rPr>
            <a:t>ФГОС НОО, ФГОС ООО</a:t>
          </a:r>
          <a:endParaRPr lang="ru-RU" sz="1800" dirty="0"/>
        </a:p>
      </dgm:t>
    </dgm:pt>
    <dgm:pt modelId="{22EE6091-09A3-451C-8D83-4302A430EDB0}" type="parTrans" cxnId="{D39B7A5B-3309-4BAD-A10B-6261BA247BEB}">
      <dgm:prSet/>
      <dgm:spPr/>
      <dgm:t>
        <a:bodyPr/>
        <a:lstStyle/>
        <a:p>
          <a:endParaRPr lang="ru-RU"/>
        </a:p>
      </dgm:t>
    </dgm:pt>
    <dgm:pt modelId="{771D99B5-8696-4B04-A249-0326D3A43AAF}" type="sibTrans" cxnId="{D39B7A5B-3309-4BAD-A10B-6261BA247BEB}">
      <dgm:prSet custT="1"/>
      <dgm:spPr/>
      <dgm:t>
        <a:bodyPr/>
        <a:lstStyle/>
        <a:p>
          <a:r>
            <a:rPr lang="ru-RU" sz="2000" dirty="0" smtClean="0">
              <a:latin typeface="Tahoma" pitchFamily="34" charset="0"/>
              <a:cs typeface="Tahoma" pitchFamily="34" charset="0"/>
            </a:rPr>
            <a:t>СанПиН </a:t>
          </a:r>
          <a:r>
            <a:rPr lang="ru-RU" sz="1600" dirty="0" smtClean="0">
              <a:latin typeface="Tahoma" pitchFamily="34" charset="0"/>
              <a:cs typeface="Tahoma" pitchFamily="34" charset="0"/>
            </a:rPr>
            <a:t>(использование компьютеров в школах)</a:t>
          </a:r>
          <a:endParaRPr lang="ru-RU" sz="1600" dirty="0"/>
        </a:p>
      </dgm:t>
    </dgm:pt>
    <dgm:pt modelId="{2CD29E3D-C0CF-4558-8404-6C8D85E2F7C4}">
      <dgm:prSet custT="1"/>
      <dgm:spPr/>
      <dgm:t>
        <a:bodyPr/>
        <a:lstStyle/>
        <a:p>
          <a:r>
            <a:rPr lang="ru-RU" sz="1800" dirty="0" err="1" smtClean="0">
              <a:latin typeface="Tahoma" pitchFamily="34" charset="0"/>
              <a:cs typeface="Tahoma" pitchFamily="34" charset="0"/>
            </a:rPr>
            <a:t>Профессио-нальный</a:t>
          </a:r>
          <a:r>
            <a:rPr lang="ru-RU" sz="1800" dirty="0" smtClean="0">
              <a:latin typeface="Tahoma" pitchFamily="34" charset="0"/>
              <a:cs typeface="Tahoma" pitchFamily="34" charset="0"/>
            </a:rPr>
            <a:t> стандарт педагога</a:t>
          </a:r>
        </a:p>
      </dgm:t>
    </dgm:pt>
    <dgm:pt modelId="{059AF507-3214-4360-9E46-05C260D1010B}" type="parTrans" cxnId="{D9B72516-04AD-438E-9D29-6E5A0CF1B880}">
      <dgm:prSet/>
      <dgm:spPr/>
      <dgm:t>
        <a:bodyPr/>
        <a:lstStyle/>
        <a:p>
          <a:endParaRPr lang="ru-RU"/>
        </a:p>
      </dgm:t>
    </dgm:pt>
    <dgm:pt modelId="{CE3D783F-66D4-4552-B258-2F4091CB8ED3}" type="sibTrans" cxnId="{D9B72516-04AD-438E-9D29-6E5A0CF1B880}">
      <dgm:prSet custT="1"/>
      <dgm:spPr/>
      <dgm:t>
        <a:bodyPr/>
        <a:lstStyle/>
        <a:p>
          <a:endParaRPr lang="ru-RU" sz="1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3C3872D-AA87-48A3-B48A-2B9249ECDBB8}" type="pres">
      <dgm:prSet presAssocID="{F0FFAFCC-5302-4D7B-8943-F40F8A4897C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380F1A0-AD35-4198-9802-198B85B03EAB}" type="pres">
      <dgm:prSet presAssocID="{DABF46A9-9633-4ABF-BDF2-80EB077C3A4D}" presName="composite" presStyleCnt="0"/>
      <dgm:spPr/>
      <dgm:t>
        <a:bodyPr/>
        <a:lstStyle/>
        <a:p>
          <a:endParaRPr lang="ru-RU"/>
        </a:p>
      </dgm:t>
    </dgm:pt>
    <dgm:pt modelId="{BBACD58B-2F48-4A9A-8907-0051B887E134}" type="pres">
      <dgm:prSet presAssocID="{DABF46A9-9633-4ABF-BDF2-80EB077C3A4D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CB3D4-ECB2-4CCE-AFCA-CE38FAAF835D}" type="pres">
      <dgm:prSet presAssocID="{DABF46A9-9633-4ABF-BDF2-80EB077C3A4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7E167-CCE0-4912-881F-60F9962D2552}" type="pres">
      <dgm:prSet presAssocID="{DABF46A9-9633-4ABF-BDF2-80EB077C3A4D}" presName="BalanceSpacing" presStyleCnt="0"/>
      <dgm:spPr/>
      <dgm:t>
        <a:bodyPr/>
        <a:lstStyle/>
        <a:p>
          <a:endParaRPr lang="ru-RU"/>
        </a:p>
      </dgm:t>
    </dgm:pt>
    <dgm:pt modelId="{CCB1102B-11AB-44A0-B577-7E0E0073330B}" type="pres">
      <dgm:prSet presAssocID="{DABF46A9-9633-4ABF-BDF2-80EB077C3A4D}" presName="BalanceSpacing1" presStyleCnt="0"/>
      <dgm:spPr/>
      <dgm:t>
        <a:bodyPr/>
        <a:lstStyle/>
        <a:p>
          <a:endParaRPr lang="ru-RU"/>
        </a:p>
      </dgm:t>
    </dgm:pt>
    <dgm:pt modelId="{86BD54EA-C10C-4BDA-B8AA-0D3CE602C030}" type="pres">
      <dgm:prSet presAssocID="{144FAAD1-6E8C-4EE7-B4FC-FB4A60BEF470}" presName="Accent1Text" presStyleLbl="node1" presStyleIdx="1" presStyleCnt="6"/>
      <dgm:spPr/>
      <dgm:t>
        <a:bodyPr/>
        <a:lstStyle/>
        <a:p>
          <a:endParaRPr lang="ru-RU"/>
        </a:p>
      </dgm:t>
    </dgm:pt>
    <dgm:pt modelId="{8699049F-CBCB-4B3C-ACDC-266A471ABC72}" type="pres">
      <dgm:prSet presAssocID="{144FAAD1-6E8C-4EE7-B4FC-FB4A60BEF470}" presName="spaceBetweenRectangles" presStyleCnt="0"/>
      <dgm:spPr/>
      <dgm:t>
        <a:bodyPr/>
        <a:lstStyle/>
        <a:p>
          <a:endParaRPr lang="ru-RU"/>
        </a:p>
      </dgm:t>
    </dgm:pt>
    <dgm:pt modelId="{C3DE7F47-447D-4B58-9F54-D66C51B27D00}" type="pres">
      <dgm:prSet presAssocID="{90E8EE1B-9409-42FB-93B7-0C2CA1F94ED7}" presName="composite" presStyleCnt="0"/>
      <dgm:spPr/>
      <dgm:t>
        <a:bodyPr/>
        <a:lstStyle/>
        <a:p>
          <a:endParaRPr lang="ru-RU"/>
        </a:p>
      </dgm:t>
    </dgm:pt>
    <dgm:pt modelId="{8B93A17A-5714-4C23-9E05-D2F75B178F6C}" type="pres">
      <dgm:prSet presAssocID="{90E8EE1B-9409-42FB-93B7-0C2CA1F94ED7}" presName="Parent1" presStyleLbl="node1" presStyleIdx="2" presStyleCnt="6" custAng="0" custLinFactX="-6666" custLinFactNeighborX="-100000" custLinFactNeighborY="-30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3DA5C-30A3-4872-8016-9E956DA9D25B}" type="pres">
      <dgm:prSet presAssocID="{90E8EE1B-9409-42FB-93B7-0C2CA1F94ED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6CBFA-F5F8-4846-898B-9513DBE0FA44}" type="pres">
      <dgm:prSet presAssocID="{90E8EE1B-9409-42FB-93B7-0C2CA1F94ED7}" presName="BalanceSpacing" presStyleCnt="0"/>
      <dgm:spPr/>
      <dgm:t>
        <a:bodyPr/>
        <a:lstStyle/>
        <a:p>
          <a:endParaRPr lang="ru-RU"/>
        </a:p>
      </dgm:t>
    </dgm:pt>
    <dgm:pt modelId="{2A1307D8-AA3B-4E69-8A28-FF1BAC0DF15D}" type="pres">
      <dgm:prSet presAssocID="{90E8EE1B-9409-42FB-93B7-0C2CA1F94ED7}" presName="BalanceSpacing1" presStyleCnt="0"/>
      <dgm:spPr/>
      <dgm:t>
        <a:bodyPr/>
        <a:lstStyle/>
        <a:p>
          <a:endParaRPr lang="ru-RU"/>
        </a:p>
      </dgm:t>
    </dgm:pt>
    <dgm:pt modelId="{4FCB1EC0-E116-4F5F-A21B-54652A408479}" type="pres">
      <dgm:prSet presAssocID="{771D99B5-8696-4B04-A249-0326D3A43AAF}" presName="Accent1Text" presStyleLbl="node1" presStyleIdx="3" presStyleCnt="6" custScaleX="112679" custLinFactNeighborX="1502" custLinFactNeighborY="-3041"/>
      <dgm:spPr/>
      <dgm:t>
        <a:bodyPr/>
        <a:lstStyle/>
        <a:p>
          <a:endParaRPr lang="ru-RU"/>
        </a:p>
      </dgm:t>
    </dgm:pt>
    <dgm:pt modelId="{A2D2C6E0-90BE-455E-AAE7-27360189D829}" type="pres">
      <dgm:prSet presAssocID="{771D99B5-8696-4B04-A249-0326D3A43AAF}" presName="spaceBetweenRectangles" presStyleCnt="0"/>
      <dgm:spPr/>
      <dgm:t>
        <a:bodyPr/>
        <a:lstStyle/>
        <a:p>
          <a:endParaRPr lang="ru-RU"/>
        </a:p>
      </dgm:t>
    </dgm:pt>
    <dgm:pt modelId="{35B58692-0DA4-4281-86B7-BB62C202DFF4}" type="pres">
      <dgm:prSet presAssocID="{2CD29E3D-C0CF-4558-8404-6C8D85E2F7C4}" presName="composite" presStyleCnt="0"/>
      <dgm:spPr/>
      <dgm:t>
        <a:bodyPr/>
        <a:lstStyle/>
        <a:p>
          <a:endParaRPr lang="ru-RU"/>
        </a:p>
      </dgm:t>
    </dgm:pt>
    <dgm:pt modelId="{7106C1FF-1F8A-455D-AF8C-4459F68480BC}" type="pres">
      <dgm:prSet presAssocID="{2CD29E3D-C0CF-4558-8404-6C8D85E2F7C4}" presName="Parent1" presStyleLbl="node1" presStyleIdx="4" presStyleCnt="6" custLinFactNeighborX="-54995" custLinFactNeighborY="-879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94F74-D2CF-46C0-85AF-D27813C93845}" type="pres">
      <dgm:prSet presAssocID="{2CD29E3D-C0CF-4558-8404-6C8D85E2F7C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C5F52-BC99-4E00-A5CF-3F413CD506BD}" type="pres">
      <dgm:prSet presAssocID="{2CD29E3D-C0CF-4558-8404-6C8D85E2F7C4}" presName="BalanceSpacing" presStyleCnt="0"/>
      <dgm:spPr/>
      <dgm:t>
        <a:bodyPr/>
        <a:lstStyle/>
        <a:p>
          <a:endParaRPr lang="ru-RU"/>
        </a:p>
      </dgm:t>
    </dgm:pt>
    <dgm:pt modelId="{E7E81CFA-DDED-4D1D-A01D-64D6BC3B4117}" type="pres">
      <dgm:prSet presAssocID="{2CD29E3D-C0CF-4558-8404-6C8D85E2F7C4}" presName="BalanceSpacing1" presStyleCnt="0"/>
      <dgm:spPr/>
      <dgm:t>
        <a:bodyPr/>
        <a:lstStyle/>
        <a:p>
          <a:endParaRPr lang="ru-RU"/>
        </a:p>
      </dgm:t>
    </dgm:pt>
    <dgm:pt modelId="{11F1A341-C92B-4DB0-9184-86E3E764C4DC}" type="pres">
      <dgm:prSet presAssocID="{CE3D783F-66D4-4552-B258-2F4091CB8ED3}" presName="Accent1Text" presStyleLbl="node1" presStyleIdx="5" presStyleCnt="6" custFlipVert="1" custFlipHor="1" custScaleX="6011" custScaleY="2437" custLinFactX="-5878" custLinFactNeighborX="-100000" custLinFactNeighborY="-3483"/>
      <dgm:spPr/>
      <dgm:t>
        <a:bodyPr/>
        <a:lstStyle/>
        <a:p>
          <a:endParaRPr lang="ru-RU"/>
        </a:p>
      </dgm:t>
    </dgm:pt>
  </dgm:ptLst>
  <dgm:cxnLst>
    <dgm:cxn modelId="{E1EB4CBF-F0E6-4512-BCF9-9DCAED163566}" type="presOf" srcId="{2CD29E3D-C0CF-4558-8404-6C8D85E2F7C4}" destId="{7106C1FF-1F8A-455D-AF8C-4459F68480BC}" srcOrd="0" destOrd="0" presId="urn:microsoft.com/office/officeart/2008/layout/AlternatingHexagons"/>
    <dgm:cxn modelId="{D9B72516-04AD-438E-9D29-6E5A0CF1B880}" srcId="{F0FFAFCC-5302-4D7B-8943-F40F8A4897CB}" destId="{2CD29E3D-C0CF-4558-8404-6C8D85E2F7C4}" srcOrd="2" destOrd="0" parTransId="{059AF507-3214-4360-9E46-05C260D1010B}" sibTransId="{CE3D783F-66D4-4552-B258-2F4091CB8ED3}"/>
    <dgm:cxn modelId="{5C45AAA5-2839-4D8B-B2DA-C524E37319BA}" type="presOf" srcId="{DABF46A9-9633-4ABF-BDF2-80EB077C3A4D}" destId="{BBACD58B-2F48-4A9A-8907-0051B887E134}" srcOrd="0" destOrd="0" presId="urn:microsoft.com/office/officeart/2008/layout/AlternatingHexagons"/>
    <dgm:cxn modelId="{DC494A81-3F92-40A9-80CF-665C854E5A7F}" type="presOf" srcId="{144FAAD1-6E8C-4EE7-B4FC-FB4A60BEF470}" destId="{86BD54EA-C10C-4BDA-B8AA-0D3CE602C030}" srcOrd="0" destOrd="0" presId="urn:microsoft.com/office/officeart/2008/layout/AlternatingHexagons"/>
    <dgm:cxn modelId="{0945E97B-C959-46E9-8FE6-9D5AD2198945}" type="presOf" srcId="{90E8EE1B-9409-42FB-93B7-0C2CA1F94ED7}" destId="{8B93A17A-5714-4C23-9E05-D2F75B178F6C}" srcOrd="0" destOrd="0" presId="urn:microsoft.com/office/officeart/2008/layout/AlternatingHexagons"/>
    <dgm:cxn modelId="{891B5C47-48AB-4F5F-9951-9816E89418DC}" type="presOf" srcId="{F0FFAFCC-5302-4D7B-8943-F40F8A4897CB}" destId="{33C3872D-AA87-48A3-B48A-2B9249ECDBB8}" srcOrd="0" destOrd="0" presId="urn:microsoft.com/office/officeart/2008/layout/AlternatingHexagons"/>
    <dgm:cxn modelId="{D39B7A5B-3309-4BAD-A10B-6261BA247BEB}" srcId="{F0FFAFCC-5302-4D7B-8943-F40F8A4897CB}" destId="{90E8EE1B-9409-42FB-93B7-0C2CA1F94ED7}" srcOrd="1" destOrd="0" parTransId="{22EE6091-09A3-451C-8D83-4302A430EDB0}" sibTransId="{771D99B5-8696-4B04-A249-0326D3A43AAF}"/>
    <dgm:cxn modelId="{D3882DF9-7608-4499-938E-AE1C6C29428A}" srcId="{F0FFAFCC-5302-4D7B-8943-F40F8A4897CB}" destId="{DABF46A9-9633-4ABF-BDF2-80EB077C3A4D}" srcOrd="0" destOrd="0" parTransId="{607AB7DA-E249-4757-B701-7BB3C895871C}" sibTransId="{144FAAD1-6E8C-4EE7-B4FC-FB4A60BEF470}"/>
    <dgm:cxn modelId="{850379D5-C944-4D80-B74B-03D5AC28EC9E}" type="presOf" srcId="{771D99B5-8696-4B04-A249-0326D3A43AAF}" destId="{4FCB1EC0-E116-4F5F-A21B-54652A408479}" srcOrd="0" destOrd="0" presId="urn:microsoft.com/office/officeart/2008/layout/AlternatingHexagons"/>
    <dgm:cxn modelId="{D6EEA879-29C6-4C71-A0FD-1E235453BF05}" type="presOf" srcId="{CE3D783F-66D4-4552-B258-2F4091CB8ED3}" destId="{11F1A341-C92B-4DB0-9184-86E3E764C4DC}" srcOrd="0" destOrd="0" presId="urn:microsoft.com/office/officeart/2008/layout/AlternatingHexagons"/>
    <dgm:cxn modelId="{C4C59292-8C56-47B8-B664-A49C9E4252B3}" type="presParOf" srcId="{33C3872D-AA87-48A3-B48A-2B9249ECDBB8}" destId="{6380F1A0-AD35-4198-9802-198B85B03EAB}" srcOrd="0" destOrd="0" presId="urn:microsoft.com/office/officeart/2008/layout/AlternatingHexagons"/>
    <dgm:cxn modelId="{7F4B444C-CF74-4FFE-9E0D-CA053F8EA04F}" type="presParOf" srcId="{6380F1A0-AD35-4198-9802-198B85B03EAB}" destId="{BBACD58B-2F48-4A9A-8907-0051B887E134}" srcOrd="0" destOrd="0" presId="urn:microsoft.com/office/officeart/2008/layout/AlternatingHexagons"/>
    <dgm:cxn modelId="{74EC5757-3C62-49C5-8EEA-24178888C985}" type="presParOf" srcId="{6380F1A0-AD35-4198-9802-198B85B03EAB}" destId="{2BDCB3D4-ECB2-4CCE-AFCA-CE38FAAF835D}" srcOrd="1" destOrd="0" presId="urn:microsoft.com/office/officeart/2008/layout/AlternatingHexagons"/>
    <dgm:cxn modelId="{1BFCC7B9-DECB-42D0-9668-33B1F59C997C}" type="presParOf" srcId="{6380F1A0-AD35-4198-9802-198B85B03EAB}" destId="{45F7E167-CCE0-4912-881F-60F9962D2552}" srcOrd="2" destOrd="0" presId="urn:microsoft.com/office/officeart/2008/layout/AlternatingHexagons"/>
    <dgm:cxn modelId="{E7F170BF-F0A8-416F-9C7B-CC3E61A0D273}" type="presParOf" srcId="{6380F1A0-AD35-4198-9802-198B85B03EAB}" destId="{CCB1102B-11AB-44A0-B577-7E0E0073330B}" srcOrd="3" destOrd="0" presId="urn:microsoft.com/office/officeart/2008/layout/AlternatingHexagons"/>
    <dgm:cxn modelId="{89475BEB-AFAF-428F-ABA5-FDEB2962C644}" type="presParOf" srcId="{6380F1A0-AD35-4198-9802-198B85B03EAB}" destId="{86BD54EA-C10C-4BDA-B8AA-0D3CE602C030}" srcOrd="4" destOrd="0" presId="urn:microsoft.com/office/officeart/2008/layout/AlternatingHexagons"/>
    <dgm:cxn modelId="{6C13E902-D38A-4332-A05A-DA475A99F50A}" type="presParOf" srcId="{33C3872D-AA87-48A3-B48A-2B9249ECDBB8}" destId="{8699049F-CBCB-4B3C-ACDC-266A471ABC72}" srcOrd="1" destOrd="0" presId="urn:microsoft.com/office/officeart/2008/layout/AlternatingHexagons"/>
    <dgm:cxn modelId="{3BB93E33-DE81-4C20-BD19-A74C3C50CBB0}" type="presParOf" srcId="{33C3872D-AA87-48A3-B48A-2B9249ECDBB8}" destId="{C3DE7F47-447D-4B58-9F54-D66C51B27D00}" srcOrd="2" destOrd="0" presId="urn:microsoft.com/office/officeart/2008/layout/AlternatingHexagons"/>
    <dgm:cxn modelId="{BDF4027A-8F86-4599-A2CC-530A71040DB9}" type="presParOf" srcId="{C3DE7F47-447D-4B58-9F54-D66C51B27D00}" destId="{8B93A17A-5714-4C23-9E05-D2F75B178F6C}" srcOrd="0" destOrd="0" presId="urn:microsoft.com/office/officeart/2008/layout/AlternatingHexagons"/>
    <dgm:cxn modelId="{A51632EB-63A9-4925-9B61-DBE666B63BBE}" type="presParOf" srcId="{C3DE7F47-447D-4B58-9F54-D66C51B27D00}" destId="{ECC3DA5C-30A3-4872-8016-9E956DA9D25B}" srcOrd="1" destOrd="0" presId="urn:microsoft.com/office/officeart/2008/layout/AlternatingHexagons"/>
    <dgm:cxn modelId="{3BBF8165-8252-4D52-BA95-09FDD578D71C}" type="presParOf" srcId="{C3DE7F47-447D-4B58-9F54-D66C51B27D00}" destId="{A8B6CBFA-F5F8-4846-898B-9513DBE0FA44}" srcOrd="2" destOrd="0" presId="urn:microsoft.com/office/officeart/2008/layout/AlternatingHexagons"/>
    <dgm:cxn modelId="{E8892D89-2B05-411B-BEAA-8958B5CCB21E}" type="presParOf" srcId="{C3DE7F47-447D-4B58-9F54-D66C51B27D00}" destId="{2A1307D8-AA3B-4E69-8A28-FF1BAC0DF15D}" srcOrd="3" destOrd="0" presId="urn:microsoft.com/office/officeart/2008/layout/AlternatingHexagons"/>
    <dgm:cxn modelId="{1EE86D01-F035-47AB-BABC-FA3FDA1723FD}" type="presParOf" srcId="{C3DE7F47-447D-4B58-9F54-D66C51B27D00}" destId="{4FCB1EC0-E116-4F5F-A21B-54652A408479}" srcOrd="4" destOrd="0" presId="urn:microsoft.com/office/officeart/2008/layout/AlternatingHexagons"/>
    <dgm:cxn modelId="{8B3892AA-71A6-45D5-A06E-27CCC52EFB34}" type="presParOf" srcId="{33C3872D-AA87-48A3-B48A-2B9249ECDBB8}" destId="{A2D2C6E0-90BE-455E-AAE7-27360189D829}" srcOrd="3" destOrd="0" presId="urn:microsoft.com/office/officeart/2008/layout/AlternatingHexagons"/>
    <dgm:cxn modelId="{212D1EDA-BDFB-42AB-A2F2-99DF5A831F34}" type="presParOf" srcId="{33C3872D-AA87-48A3-B48A-2B9249ECDBB8}" destId="{35B58692-0DA4-4281-86B7-BB62C202DFF4}" srcOrd="4" destOrd="0" presId="urn:microsoft.com/office/officeart/2008/layout/AlternatingHexagons"/>
    <dgm:cxn modelId="{827CB44E-F664-460E-91BB-A0A316C3A988}" type="presParOf" srcId="{35B58692-0DA4-4281-86B7-BB62C202DFF4}" destId="{7106C1FF-1F8A-455D-AF8C-4459F68480BC}" srcOrd="0" destOrd="0" presId="urn:microsoft.com/office/officeart/2008/layout/AlternatingHexagons"/>
    <dgm:cxn modelId="{2336EF64-7724-41AC-9E28-A8C8A78BA0A4}" type="presParOf" srcId="{35B58692-0DA4-4281-86B7-BB62C202DFF4}" destId="{FE994F74-D2CF-46C0-85AF-D27813C93845}" srcOrd="1" destOrd="0" presId="urn:microsoft.com/office/officeart/2008/layout/AlternatingHexagons"/>
    <dgm:cxn modelId="{04111015-728C-4410-AA1D-DF77F6872021}" type="presParOf" srcId="{35B58692-0DA4-4281-86B7-BB62C202DFF4}" destId="{4C2C5F52-BC99-4E00-A5CF-3F413CD506BD}" srcOrd="2" destOrd="0" presId="urn:microsoft.com/office/officeart/2008/layout/AlternatingHexagons"/>
    <dgm:cxn modelId="{B8669851-4358-4DFF-80A7-DE82D3DB093C}" type="presParOf" srcId="{35B58692-0DA4-4281-86B7-BB62C202DFF4}" destId="{E7E81CFA-DDED-4D1D-A01D-64D6BC3B4117}" srcOrd="3" destOrd="0" presId="urn:microsoft.com/office/officeart/2008/layout/AlternatingHexagons"/>
    <dgm:cxn modelId="{B8924A8B-2E49-4D09-93C9-54F053DABFAA}" type="presParOf" srcId="{35B58692-0DA4-4281-86B7-BB62C202DFF4}" destId="{11F1A341-C92B-4DB0-9184-86E3E764C4D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62D9AD-84BB-4BFF-BE8D-4F0DA6B553BC}" type="doc">
      <dgm:prSet loTypeId="urn:microsoft.com/office/officeart/2009/3/layout/StepUpProcess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4D7A466-1463-4196-9907-3F1E35E9B3FD}">
      <dgm:prSet phldrT="[Текст]"/>
      <dgm:spPr/>
      <dgm:t>
        <a:bodyPr/>
        <a:lstStyle/>
        <a:p>
          <a:r>
            <a:rPr lang="ru-RU" dirty="0" smtClean="0"/>
            <a:t>2000-е</a:t>
          </a:r>
          <a:endParaRPr lang="ru-RU" dirty="0"/>
        </a:p>
      </dgm:t>
    </dgm:pt>
    <dgm:pt modelId="{3CE0DA7C-1A60-409A-A57C-9D8824740FFF}" type="parTrans" cxnId="{1FA9D399-6B01-40BE-BE19-847A2A6639F0}">
      <dgm:prSet/>
      <dgm:spPr/>
      <dgm:t>
        <a:bodyPr/>
        <a:lstStyle/>
        <a:p>
          <a:endParaRPr lang="ru-RU"/>
        </a:p>
      </dgm:t>
    </dgm:pt>
    <dgm:pt modelId="{657EBAC9-F9DD-44A9-98CC-5A3516421B7F}" type="sibTrans" cxnId="{1FA9D399-6B01-40BE-BE19-847A2A6639F0}">
      <dgm:prSet/>
      <dgm:spPr/>
      <dgm:t>
        <a:bodyPr/>
        <a:lstStyle/>
        <a:p>
          <a:endParaRPr lang="ru-RU"/>
        </a:p>
      </dgm:t>
    </dgm:pt>
    <dgm:pt modelId="{58D652E7-2167-447B-BA0F-4A969F4CC424}">
      <dgm:prSet phldrT="[Текст]"/>
      <dgm:spPr/>
      <dgm:t>
        <a:bodyPr/>
        <a:lstStyle/>
        <a:p>
          <a:r>
            <a:rPr lang="ru-RU" smtClean="0"/>
            <a:t>Электронные приложения к учебникам</a:t>
          </a:r>
          <a:endParaRPr lang="ru-RU" dirty="0"/>
        </a:p>
      </dgm:t>
    </dgm:pt>
    <dgm:pt modelId="{651AFC47-BDC6-4C72-8325-F558286FD8B4}" type="parTrans" cxnId="{013CB442-5088-4198-8BEE-2F4F88C5893A}">
      <dgm:prSet/>
      <dgm:spPr/>
      <dgm:t>
        <a:bodyPr/>
        <a:lstStyle/>
        <a:p>
          <a:endParaRPr lang="ru-RU"/>
        </a:p>
      </dgm:t>
    </dgm:pt>
    <dgm:pt modelId="{D8E9552D-0949-4DFA-8ACB-70CE8B12B684}" type="sibTrans" cxnId="{013CB442-5088-4198-8BEE-2F4F88C5893A}">
      <dgm:prSet/>
      <dgm:spPr/>
      <dgm:t>
        <a:bodyPr/>
        <a:lstStyle/>
        <a:p>
          <a:endParaRPr lang="ru-RU"/>
        </a:p>
      </dgm:t>
    </dgm:pt>
    <dgm:pt modelId="{C914F1EC-6086-44F0-A2F8-250BD4D19437}">
      <dgm:prSet phldrT="[Текст]"/>
      <dgm:spPr/>
      <dgm:t>
        <a:bodyPr/>
        <a:lstStyle/>
        <a:p>
          <a:r>
            <a:rPr lang="ru-RU" dirty="0" smtClean="0"/>
            <a:t>2010-е</a:t>
          </a:r>
          <a:endParaRPr lang="ru-RU" dirty="0"/>
        </a:p>
      </dgm:t>
    </dgm:pt>
    <dgm:pt modelId="{E481DE94-BDCC-4B6F-9260-0368C0CDE8CA}" type="parTrans" cxnId="{A5CD799D-7E65-4AA5-BBCA-B36978E921DE}">
      <dgm:prSet/>
      <dgm:spPr/>
      <dgm:t>
        <a:bodyPr/>
        <a:lstStyle/>
        <a:p>
          <a:endParaRPr lang="ru-RU"/>
        </a:p>
      </dgm:t>
    </dgm:pt>
    <dgm:pt modelId="{C22D41EC-4E3A-40A0-9CD2-614756B9DE69}" type="sibTrans" cxnId="{A5CD799D-7E65-4AA5-BBCA-B36978E921DE}">
      <dgm:prSet/>
      <dgm:spPr/>
      <dgm:t>
        <a:bodyPr/>
        <a:lstStyle/>
        <a:p>
          <a:endParaRPr lang="ru-RU"/>
        </a:p>
      </dgm:t>
    </dgm:pt>
    <dgm:pt modelId="{09206E65-1917-49C8-B7CF-F88785E4314D}">
      <dgm:prSet phldrT="[Текст]"/>
      <dgm:spPr/>
      <dgm:t>
        <a:bodyPr/>
        <a:lstStyle/>
        <a:p>
          <a:r>
            <a:rPr lang="ru-RU" smtClean="0"/>
            <a:t>Цифровые копии учебников</a:t>
          </a:r>
          <a:endParaRPr lang="ru-RU" dirty="0"/>
        </a:p>
      </dgm:t>
    </dgm:pt>
    <dgm:pt modelId="{CDCD0429-3BF0-4964-9639-04B385C9644A}" type="parTrans" cxnId="{9F06DC1C-CB20-4BF6-8075-AA5C4A8767BD}">
      <dgm:prSet/>
      <dgm:spPr/>
      <dgm:t>
        <a:bodyPr/>
        <a:lstStyle/>
        <a:p>
          <a:endParaRPr lang="ru-RU"/>
        </a:p>
      </dgm:t>
    </dgm:pt>
    <dgm:pt modelId="{24B9E87D-6D6B-4035-995B-7E1B3ECA5E5C}" type="sibTrans" cxnId="{9F06DC1C-CB20-4BF6-8075-AA5C4A8767BD}">
      <dgm:prSet/>
      <dgm:spPr/>
      <dgm:t>
        <a:bodyPr/>
        <a:lstStyle/>
        <a:p>
          <a:endParaRPr lang="ru-RU"/>
        </a:p>
      </dgm:t>
    </dgm:pt>
    <dgm:pt modelId="{FE785855-ADF3-496D-B1D3-FE4FEA64CD97}">
      <dgm:prSet phldrT="[Текст]"/>
      <dgm:spPr/>
      <dgm:t>
        <a:bodyPr/>
        <a:lstStyle/>
        <a:p>
          <a:r>
            <a:rPr lang="ru-RU" dirty="0" smtClean="0"/>
            <a:t>С 2015</a:t>
          </a:r>
          <a:endParaRPr lang="ru-RU" dirty="0"/>
        </a:p>
      </dgm:t>
    </dgm:pt>
    <dgm:pt modelId="{47334498-0CDE-4B9E-91AF-996CFDF26037}" type="parTrans" cxnId="{2FFDE9E2-B3BD-40B3-B35D-F1CD1DF34644}">
      <dgm:prSet/>
      <dgm:spPr/>
      <dgm:t>
        <a:bodyPr/>
        <a:lstStyle/>
        <a:p>
          <a:endParaRPr lang="ru-RU"/>
        </a:p>
      </dgm:t>
    </dgm:pt>
    <dgm:pt modelId="{671F604B-644D-49BB-8478-F272C6BAAAFA}" type="sibTrans" cxnId="{2FFDE9E2-B3BD-40B3-B35D-F1CD1DF34644}">
      <dgm:prSet/>
      <dgm:spPr/>
      <dgm:t>
        <a:bodyPr/>
        <a:lstStyle/>
        <a:p>
          <a:endParaRPr lang="ru-RU"/>
        </a:p>
      </dgm:t>
    </dgm:pt>
    <dgm:pt modelId="{1F421CCB-7388-44DD-A802-87E5231C4114}">
      <dgm:prSet phldrT="[Текст]"/>
      <dgm:spPr/>
      <dgm:t>
        <a:bodyPr/>
        <a:lstStyle/>
        <a:p>
          <a:r>
            <a:rPr lang="ru-RU" dirty="0" smtClean="0"/>
            <a:t>С 2020</a:t>
          </a:r>
          <a:endParaRPr lang="ru-RU" dirty="0"/>
        </a:p>
      </dgm:t>
    </dgm:pt>
    <dgm:pt modelId="{4AFFA630-5733-44D9-8F37-36823332A965}" type="parTrans" cxnId="{0643CF74-A8D9-454F-92F8-7EC7F96952F4}">
      <dgm:prSet/>
      <dgm:spPr/>
      <dgm:t>
        <a:bodyPr/>
        <a:lstStyle/>
        <a:p>
          <a:endParaRPr lang="ru-RU"/>
        </a:p>
      </dgm:t>
    </dgm:pt>
    <dgm:pt modelId="{5AD65D1D-7D5D-4C49-AB53-2AC6E0D5565F}" type="sibTrans" cxnId="{0643CF74-A8D9-454F-92F8-7EC7F96952F4}">
      <dgm:prSet/>
      <dgm:spPr/>
      <dgm:t>
        <a:bodyPr/>
        <a:lstStyle/>
        <a:p>
          <a:endParaRPr lang="ru-RU"/>
        </a:p>
      </dgm:t>
    </dgm:pt>
    <dgm:pt modelId="{D9D8FC46-EE75-4E74-B66A-45656DD2B72F}">
      <dgm:prSet phldrT="[Текст]"/>
      <dgm:spPr/>
      <dgm:t>
        <a:bodyPr/>
        <a:lstStyle/>
        <a:p>
          <a:r>
            <a:rPr lang="ru-RU" smtClean="0"/>
            <a:t>ЭФУ</a:t>
          </a:r>
          <a:endParaRPr lang="ru-RU" dirty="0"/>
        </a:p>
      </dgm:t>
    </dgm:pt>
    <dgm:pt modelId="{01E7CED6-6B9E-4B4D-9A45-9EAA1217E09A}" type="parTrans" cxnId="{6BD0334D-ECB9-49DA-A209-06F01AAB04A3}">
      <dgm:prSet/>
      <dgm:spPr/>
      <dgm:t>
        <a:bodyPr/>
        <a:lstStyle/>
        <a:p>
          <a:endParaRPr lang="ru-RU"/>
        </a:p>
      </dgm:t>
    </dgm:pt>
    <dgm:pt modelId="{B0E5CD9C-E912-4F81-9F07-544B1CB9F2C8}" type="sibTrans" cxnId="{6BD0334D-ECB9-49DA-A209-06F01AAB04A3}">
      <dgm:prSet/>
      <dgm:spPr/>
      <dgm:t>
        <a:bodyPr/>
        <a:lstStyle/>
        <a:p>
          <a:endParaRPr lang="ru-RU"/>
        </a:p>
      </dgm:t>
    </dgm:pt>
    <dgm:pt modelId="{AC0C0064-2ABF-4F8A-8496-34E8606B0D84}">
      <dgm:prSet phldrT="[Текст]"/>
      <dgm:spPr/>
      <dgm:t>
        <a:bodyPr/>
        <a:lstStyle/>
        <a:p>
          <a:r>
            <a:rPr lang="ru-RU" smtClean="0"/>
            <a:t>Электронные УМК</a:t>
          </a:r>
          <a:endParaRPr lang="ru-RU" dirty="0"/>
        </a:p>
      </dgm:t>
    </dgm:pt>
    <dgm:pt modelId="{CB8C98F4-236F-4FC2-A566-779BD8B4DDE4}" type="parTrans" cxnId="{08A39E3E-A479-4E44-9B0E-DEB1FE0AB43D}">
      <dgm:prSet/>
      <dgm:spPr/>
      <dgm:t>
        <a:bodyPr/>
        <a:lstStyle/>
        <a:p>
          <a:endParaRPr lang="ru-RU"/>
        </a:p>
      </dgm:t>
    </dgm:pt>
    <dgm:pt modelId="{28DC0A18-C1A4-4690-B9D8-379473B72240}" type="sibTrans" cxnId="{08A39E3E-A479-4E44-9B0E-DEB1FE0AB43D}">
      <dgm:prSet/>
      <dgm:spPr/>
      <dgm:t>
        <a:bodyPr/>
        <a:lstStyle/>
        <a:p>
          <a:endParaRPr lang="ru-RU"/>
        </a:p>
      </dgm:t>
    </dgm:pt>
    <dgm:pt modelId="{91DC6167-93C5-4BA8-8613-BBC37487BF88}" type="pres">
      <dgm:prSet presAssocID="{D862D9AD-84BB-4BFF-BE8D-4F0DA6B553B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A7C6415-3883-45C1-81AC-7414D10BE8F5}" type="pres">
      <dgm:prSet presAssocID="{D4D7A466-1463-4196-9907-3F1E35E9B3FD}" presName="composite" presStyleCnt="0"/>
      <dgm:spPr/>
      <dgm:t>
        <a:bodyPr/>
        <a:lstStyle/>
        <a:p>
          <a:endParaRPr lang="ru-RU"/>
        </a:p>
      </dgm:t>
    </dgm:pt>
    <dgm:pt modelId="{926744D8-B4F9-4AD3-8CBB-B664EA0281C7}" type="pres">
      <dgm:prSet presAssocID="{D4D7A466-1463-4196-9907-3F1E35E9B3FD}" presName="LShape" presStyleLbl="alignNode1" presStyleIdx="0" presStyleCnt="7"/>
      <dgm:spPr/>
      <dgm:t>
        <a:bodyPr/>
        <a:lstStyle/>
        <a:p>
          <a:endParaRPr lang="ru-RU"/>
        </a:p>
      </dgm:t>
    </dgm:pt>
    <dgm:pt modelId="{236F03CE-56EA-4DCF-A281-DC7DB95EE30C}" type="pres">
      <dgm:prSet presAssocID="{D4D7A466-1463-4196-9907-3F1E35E9B3F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3E5EB-A839-4F1C-AAFD-F35405F0C064}" type="pres">
      <dgm:prSet presAssocID="{D4D7A466-1463-4196-9907-3F1E35E9B3FD}" presName="Triangle" presStyleLbl="alignNode1" presStyleIdx="1" presStyleCnt="7"/>
      <dgm:spPr/>
      <dgm:t>
        <a:bodyPr/>
        <a:lstStyle/>
        <a:p>
          <a:endParaRPr lang="ru-RU"/>
        </a:p>
      </dgm:t>
    </dgm:pt>
    <dgm:pt modelId="{4C242391-CC92-4378-BCD7-22FA71542389}" type="pres">
      <dgm:prSet presAssocID="{657EBAC9-F9DD-44A9-98CC-5A3516421B7F}" presName="sibTrans" presStyleCnt="0"/>
      <dgm:spPr/>
      <dgm:t>
        <a:bodyPr/>
        <a:lstStyle/>
        <a:p>
          <a:endParaRPr lang="ru-RU"/>
        </a:p>
      </dgm:t>
    </dgm:pt>
    <dgm:pt modelId="{1C9AAB64-4117-4320-8F67-933C50580D68}" type="pres">
      <dgm:prSet presAssocID="{657EBAC9-F9DD-44A9-98CC-5A3516421B7F}" presName="space" presStyleCnt="0"/>
      <dgm:spPr/>
      <dgm:t>
        <a:bodyPr/>
        <a:lstStyle/>
        <a:p>
          <a:endParaRPr lang="ru-RU"/>
        </a:p>
      </dgm:t>
    </dgm:pt>
    <dgm:pt modelId="{095AA4D9-4FD6-46FC-AAD7-98F8A7C33F00}" type="pres">
      <dgm:prSet presAssocID="{C914F1EC-6086-44F0-A2F8-250BD4D19437}" presName="composite" presStyleCnt="0"/>
      <dgm:spPr/>
      <dgm:t>
        <a:bodyPr/>
        <a:lstStyle/>
        <a:p>
          <a:endParaRPr lang="ru-RU"/>
        </a:p>
      </dgm:t>
    </dgm:pt>
    <dgm:pt modelId="{F0EFDC68-7BEE-4FD6-BCAF-1B1E6B9FDF10}" type="pres">
      <dgm:prSet presAssocID="{C914F1EC-6086-44F0-A2F8-250BD4D19437}" presName="LShape" presStyleLbl="alignNode1" presStyleIdx="2" presStyleCnt="7"/>
      <dgm:spPr/>
      <dgm:t>
        <a:bodyPr/>
        <a:lstStyle/>
        <a:p>
          <a:endParaRPr lang="ru-RU"/>
        </a:p>
      </dgm:t>
    </dgm:pt>
    <dgm:pt modelId="{0810C47C-8E7B-463F-91C5-372C311083EE}" type="pres">
      <dgm:prSet presAssocID="{C914F1EC-6086-44F0-A2F8-250BD4D19437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77323-157D-480D-A194-02A3C702735C}" type="pres">
      <dgm:prSet presAssocID="{C914F1EC-6086-44F0-A2F8-250BD4D19437}" presName="Triangle" presStyleLbl="alignNode1" presStyleIdx="3" presStyleCnt="7"/>
      <dgm:spPr/>
      <dgm:t>
        <a:bodyPr/>
        <a:lstStyle/>
        <a:p>
          <a:endParaRPr lang="ru-RU"/>
        </a:p>
      </dgm:t>
    </dgm:pt>
    <dgm:pt modelId="{5F0263C4-9D94-4EAC-BC58-E75001468044}" type="pres">
      <dgm:prSet presAssocID="{C22D41EC-4E3A-40A0-9CD2-614756B9DE69}" presName="sibTrans" presStyleCnt="0"/>
      <dgm:spPr/>
      <dgm:t>
        <a:bodyPr/>
        <a:lstStyle/>
        <a:p>
          <a:endParaRPr lang="ru-RU"/>
        </a:p>
      </dgm:t>
    </dgm:pt>
    <dgm:pt modelId="{3EA2C223-C040-4619-8943-BF1850866EEC}" type="pres">
      <dgm:prSet presAssocID="{C22D41EC-4E3A-40A0-9CD2-614756B9DE69}" presName="space" presStyleCnt="0"/>
      <dgm:spPr/>
      <dgm:t>
        <a:bodyPr/>
        <a:lstStyle/>
        <a:p>
          <a:endParaRPr lang="ru-RU"/>
        </a:p>
      </dgm:t>
    </dgm:pt>
    <dgm:pt modelId="{B7CF778C-03E6-47A4-8737-FA6EB76870F3}" type="pres">
      <dgm:prSet presAssocID="{FE785855-ADF3-496D-B1D3-FE4FEA64CD97}" presName="composite" presStyleCnt="0"/>
      <dgm:spPr/>
      <dgm:t>
        <a:bodyPr/>
        <a:lstStyle/>
        <a:p>
          <a:endParaRPr lang="ru-RU"/>
        </a:p>
      </dgm:t>
    </dgm:pt>
    <dgm:pt modelId="{4DAF90FA-8956-45C7-A0D2-6B78DFEAB5AD}" type="pres">
      <dgm:prSet presAssocID="{FE785855-ADF3-496D-B1D3-FE4FEA64CD97}" presName="LShape" presStyleLbl="alignNode1" presStyleIdx="4" presStyleCnt="7"/>
      <dgm:spPr/>
      <dgm:t>
        <a:bodyPr/>
        <a:lstStyle/>
        <a:p>
          <a:endParaRPr lang="ru-RU"/>
        </a:p>
      </dgm:t>
    </dgm:pt>
    <dgm:pt modelId="{EBB578E8-F978-4505-987B-AFA76D69BC9A}" type="pres">
      <dgm:prSet presAssocID="{FE785855-ADF3-496D-B1D3-FE4FEA64CD97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A91A6-1982-4E5E-8465-55D7BA9BA422}" type="pres">
      <dgm:prSet presAssocID="{FE785855-ADF3-496D-B1D3-FE4FEA64CD97}" presName="Triangle" presStyleLbl="alignNode1" presStyleIdx="5" presStyleCnt="7"/>
      <dgm:spPr/>
      <dgm:t>
        <a:bodyPr/>
        <a:lstStyle/>
        <a:p>
          <a:endParaRPr lang="ru-RU"/>
        </a:p>
      </dgm:t>
    </dgm:pt>
    <dgm:pt modelId="{81B323AB-A422-4960-B173-3D948D667916}" type="pres">
      <dgm:prSet presAssocID="{671F604B-644D-49BB-8478-F272C6BAAAFA}" presName="sibTrans" presStyleCnt="0"/>
      <dgm:spPr/>
      <dgm:t>
        <a:bodyPr/>
        <a:lstStyle/>
        <a:p>
          <a:endParaRPr lang="ru-RU"/>
        </a:p>
      </dgm:t>
    </dgm:pt>
    <dgm:pt modelId="{096CC887-D737-457F-AB96-78B545C11187}" type="pres">
      <dgm:prSet presAssocID="{671F604B-644D-49BB-8478-F272C6BAAAFA}" presName="space" presStyleCnt="0"/>
      <dgm:spPr/>
      <dgm:t>
        <a:bodyPr/>
        <a:lstStyle/>
        <a:p>
          <a:endParaRPr lang="ru-RU"/>
        </a:p>
      </dgm:t>
    </dgm:pt>
    <dgm:pt modelId="{328E223B-9387-4DD4-85E5-F240544E2131}" type="pres">
      <dgm:prSet presAssocID="{1F421CCB-7388-44DD-A802-87E5231C4114}" presName="composite" presStyleCnt="0"/>
      <dgm:spPr/>
      <dgm:t>
        <a:bodyPr/>
        <a:lstStyle/>
        <a:p>
          <a:endParaRPr lang="ru-RU"/>
        </a:p>
      </dgm:t>
    </dgm:pt>
    <dgm:pt modelId="{4FED4A44-9C4C-49EE-863C-76C53D0246E2}" type="pres">
      <dgm:prSet presAssocID="{1F421CCB-7388-44DD-A802-87E5231C4114}" presName="LShape" presStyleLbl="alignNode1" presStyleIdx="6" presStyleCnt="7"/>
      <dgm:spPr/>
      <dgm:t>
        <a:bodyPr/>
        <a:lstStyle/>
        <a:p>
          <a:endParaRPr lang="ru-RU"/>
        </a:p>
      </dgm:t>
    </dgm:pt>
    <dgm:pt modelId="{A767BA22-A242-4CD7-A106-A36B0C4A0559}" type="pres">
      <dgm:prSet presAssocID="{1F421CCB-7388-44DD-A802-87E5231C4114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CF7C2E-2AF1-46BC-8EA0-8B20991EA994}" type="presOf" srcId="{D862D9AD-84BB-4BFF-BE8D-4F0DA6B553BC}" destId="{91DC6167-93C5-4BA8-8613-BBC37487BF88}" srcOrd="0" destOrd="0" presId="urn:microsoft.com/office/officeart/2009/3/layout/StepUpProcess"/>
    <dgm:cxn modelId="{1C5B5198-67D0-4701-B3C9-16676A9D889A}" type="presOf" srcId="{C914F1EC-6086-44F0-A2F8-250BD4D19437}" destId="{0810C47C-8E7B-463F-91C5-372C311083EE}" srcOrd="0" destOrd="0" presId="urn:microsoft.com/office/officeart/2009/3/layout/StepUpProcess"/>
    <dgm:cxn modelId="{92DF655D-2332-428F-9563-20B6C9357A2A}" type="presOf" srcId="{FE785855-ADF3-496D-B1D3-FE4FEA64CD97}" destId="{EBB578E8-F978-4505-987B-AFA76D69BC9A}" srcOrd="0" destOrd="0" presId="urn:microsoft.com/office/officeart/2009/3/layout/StepUpProcess"/>
    <dgm:cxn modelId="{0643CF74-A8D9-454F-92F8-7EC7F96952F4}" srcId="{D862D9AD-84BB-4BFF-BE8D-4F0DA6B553BC}" destId="{1F421CCB-7388-44DD-A802-87E5231C4114}" srcOrd="3" destOrd="0" parTransId="{4AFFA630-5733-44D9-8F37-36823332A965}" sibTransId="{5AD65D1D-7D5D-4C49-AB53-2AC6E0D5565F}"/>
    <dgm:cxn modelId="{2FFDE9E2-B3BD-40B3-B35D-F1CD1DF34644}" srcId="{D862D9AD-84BB-4BFF-BE8D-4F0DA6B553BC}" destId="{FE785855-ADF3-496D-B1D3-FE4FEA64CD97}" srcOrd="2" destOrd="0" parTransId="{47334498-0CDE-4B9E-91AF-996CFDF26037}" sibTransId="{671F604B-644D-49BB-8478-F272C6BAAAFA}"/>
    <dgm:cxn modelId="{8AD55889-76CD-4268-A292-EE5C15BDEBEE}" type="presOf" srcId="{09206E65-1917-49C8-B7CF-F88785E4314D}" destId="{0810C47C-8E7B-463F-91C5-372C311083EE}" srcOrd="0" destOrd="1" presId="urn:microsoft.com/office/officeart/2009/3/layout/StepUpProcess"/>
    <dgm:cxn modelId="{A9A3B731-6F39-48D4-95CB-F29D29664297}" type="presOf" srcId="{D9D8FC46-EE75-4E74-B66A-45656DD2B72F}" destId="{EBB578E8-F978-4505-987B-AFA76D69BC9A}" srcOrd="0" destOrd="1" presId="urn:microsoft.com/office/officeart/2009/3/layout/StepUpProcess"/>
    <dgm:cxn modelId="{A5CD799D-7E65-4AA5-BBCA-B36978E921DE}" srcId="{D862D9AD-84BB-4BFF-BE8D-4F0DA6B553BC}" destId="{C914F1EC-6086-44F0-A2F8-250BD4D19437}" srcOrd="1" destOrd="0" parTransId="{E481DE94-BDCC-4B6F-9260-0368C0CDE8CA}" sibTransId="{C22D41EC-4E3A-40A0-9CD2-614756B9DE69}"/>
    <dgm:cxn modelId="{9F06DC1C-CB20-4BF6-8075-AA5C4A8767BD}" srcId="{C914F1EC-6086-44F0-A2F8-250BD4D19437}" destId="{09206E65-1917-49C8-B7CF-F88785E4314D}" srcOrd="0" destOrd="0" parTransId="{CDCD0429-3BF0-4964-9639-04B385C9644A}" sibTransId="{24B9E87D-6D6B-4035-995B-7E1B3ECA5E5C}"/>
    <dgm:cxn modelId="{013CB442-5088-4198-8BEE-2F4F88C5893A}" srcId="{D4D7A466-1463-4196-9907-3F1E35E9B3FD}" destId="{58D652E7-2167-447B-BA0F-4A969F4CC424}" srcOrd="0" destOrd="0" parTransId="{651AFC47-BDC6-4C72-8325-F558286FD8B4}" sibTransId="{D8E9552D-0949-4DFA-8ACB-70CE8B12B684}"/>
    <dgm:cxn modelId="{79530069-C7DE-48F3-A02F-A1B31BA75E10}" type="presOf" srcId="{58D652E7-2167-447B-BA0F-4A969F4CC424}" destId="{236F03CE-56EA-4DCF-A281-DC7DB95EE30C}" srcOrd="0" destOrd="1" presId="urn:microsoft.com/office/officeart/2009/3/layout/StepUpProcess"/>
    <dgm:cxn modelId="{1FA9D399-6B01-40BE-BE19-847A2A6639F0}" srcId="{D862D9AD-84BB-4BFF-BE8D-4F0DA6B553BC}" destId="{D4D7A466-1463-4196-9907-3F1E35E9B3FD}" srcOrd="0" destOrd="0" parTransId="{3CE0DA7C-1A60-409A-A57C-9D8824740FFF}" sibTransId="{657EBAC9-F9DD-44A9-98CC-5A3516421B7F}"/>
    <dgm:cxn modelId="{08A39E3E-A479-4E44-9B0E-DEB1FE0AB43D}" srcId="{1F421CCB-7388-44DD-A802-87E5231C4114}" destId="{AC0C0064-2ABF-4F8A-8496-34E8606B0D84}" srcOrd="0" destOrd="0" parTransId="{CB8C98F4-236F-4FC2-A566-779BD8B4DDE4}" sibTransId="{28DC0A18-C1A4-4690-B9D8-379473B72240}"/>
    <dgm:cxn modelId="{3528AAD2-6D46-4326-A94D-45B257FE053F}" type="presOf" srcId="{AC0C0064-2ABF-4F8A-8496-34E8606B0D84}" destId="{A767BA22-A242-4CD7-A106-A36B0C4A0559}" srcOrd="0" destOrd="1" presId="urn:microsoft.com/office/officeart/2009/3/layout/StepUpProcess"/>
    <dgm:cxn modelId="{6BD0334D-ECB9-49DA-A209-06F01AAB04A3}" srcId="{FE785855-ADF3-496D-B1D3-FE4FEA64CD97}" destId="{D9D8FC46-EE75-4E74-B66A-45656DD2B72F}" srcOrd="0" destOrd="0" parTransId="{01E7CED6-6B9E-4B4D-9A45-9EAA1217E09A}" sibTransId="{B0E5CD9C-E912-4F81-9F07-544B1CB9F2C8}"/>
    <dgm:cxn modelId="{6A6A4B37-5D3E-4E4B-AB97-6A0F8C0A14CF}" type="presOf" srcId="{D4D7A466-1463-4196-9907-3F1E35E9B3FD}" destId="{236F03CE-56EA-4DCF-A281-DC7DB95EE30C}" srcOrd="0" destOrd="0" presId="urn:microsoft.com/office/officeart/2009/3/layout/StepUpProcess"/>
    <dgm:cxn modelId="{5F0D2E43-FBD7-4A9F-8E5A-B4B3EF2D5605}" type="presOf" srcId="{1F421CCB-7388-44DD-A802-87E5231C4114}" destId="{A767BA22-A242-4CD7-A106-A36B0C4A0559}" srcOrd="0" destOrd="0" presId="urn:microsoft.com/office/officeart/2009/3/layout/StepUpProcess"/>
    <dgm:cxn modelId="{8B79B393-9AD4-4B49-A9EF-A7BCD5D3E9EE}" type="presParOf" srcId="{91DC6167-93C5-4BA8-8613-BBC37487BF88}" destId="{BA7C6415-3883-45C1-81AC-7414D10BE8F5}" srcOrd="0" destOrd="0" presId="urn:microsoft.com/office/officeart/2009/3/layout/StepUpProcess"/>
    <dgm:cxn modelId="{99BF4994-A466-4402-855C-0DDB37DEF95D}" type="presParOf" srcId="{BA7C6415-3883-45C1-81AC-7414D10BE8F5}" destId="{926744D8-B4F9-4AD3-8CBB-B664EA0281C7}" srcOrd="0" destOrd="0" presId="urn:microsoft.com/office/officeart/2009/3/layout/StepUpProcess"/>
    <dgm:cxn modelId="{95E6BF90-E58E-4B5C-B473-B26AC1B0AD2A}" type="presParOf" srcId="{BA7C6415-3883-45C1-81AC-7414D10BE8F5}" destId="{236F03CE-56EA-4DCF-A281-DC7DB95EE30C}" srcOrd="1" destOrd="0" presId="urn:microsoft.com/office/officeart/2009/3/layout/StepUpProcess"/>
    <dgm:cxn modelId="{859C5BB6-9F5C-4615-9D81-0C6430F7FB94}" type="presParOf" srcId="{BA7C6415-3883-45C1-81AC-7414D10BE8F5}" destId="{A183E5EB-A839-4F1C-AAFD-F35405F0C064}" srcOrd="2" destOrd="0" presId="urn:microsoft.com/office/officeart/2009/3/layout/StepUpProcess"/>
    <dgm:cxn modelId="{CEF612B8-A8CF-452A-899E-E568BB1939EE}" type="presParOf" srcId="{91DC6167-93C5-4BA8-8613-BBC37487BF88}" destId="{4C242391-CC92-4378-BCD7-22FA71542389}" srcOrd="1" destOrd="0" presId="urn:microsoft.com/office/officeart/2009/3/layout/StepUpProcess"/>
    <dgm:cxn modelId="{54D2ACF2-D21C-4403-9018-71AEA9A4522C}" type="presParOf" srcId="{4C242391-CC92-4378-BCD7-22FA71542389}" destId="{1C9AAB64-4117-4320-8F67-933C50580D68}" srcOrd="0" destOrd="0" presId="urn:microsoft.com/office/officeart/2009/3/layout/StepUpProcess"/>
    <dgm:cxn modelId="{FD77E2DF-B6D3-4C62-AF01-BA9DD99AA211}" type="presParOf" srcId="{91DC6167-93C5-4BA8-8613-BBC37487BF88}" destId="{095AA4D9-4FD6-46FC-AAD7-98F8A7C33F00}" srcOrd="2" destOrd="0" presId="urn:microsoft.com/office/officeart/2009/3/layout/StepUpProcess"/>
    <dgm:cxn modelId="{FE06D2B9-6D79-45D1-A5FF-A2E985690A0E}" type="presParOf" srcId="{095AA4D9-4FD6-46FC-AAD7-98F8A7C33F00}" destId="{F0EFDC68-7BEE-4FD6-BCAF-1B1E6B9FDF10}" srcOrd="0" destOrd="0" presId="urn:microsoft.com/office/officeart/2009/3/layout/StepUpProcess"/>
    <dgm:cxn modelId="{32E4B994-7207-4E3B-BF60-84993CDE7E42}" type="presParOf" srcId="{095AA4D9-4FD6-46FC-AAD7-98F8A7C33F00}" destId="{0810C47C-8E7B-463F-91C5-372C311083EE}" srcOrd="1" destOrd="0" presId="urn:microsoft.com/office/officeart/2009/3/layout/StepUpProcess"/>
    <dgm:cxn modelId="{DE07E16D-DC82-4358-A824-01FC49C1BFC2}" type="presParOf" srcId="{095AA4D9-4FD6-46FC-AAD7-98F8A7C33F00}" destId="{7BD77323-157D-480D-A194-02A3C702735C}" srcOrd="2" destOrd="0" presId="urn:microsoft.com/office/officeart/2009/3/layout/StepUpProcess"/>
    <dgm:cxn modelId="{B5BB31E5-89F5-46EF-AE80-33ADD3E1CA3E}" type="presParOf" srcId="{91DC6167-93C5-4BA8-8613-BBC37487BF88}" destId="{5F0263C4-9D94-4EAC-BC58-E75001468044}" srcOrd="3" destOrd="0" presId="urn:microsoft.com/office/officeart/2009/3/layout/StepUpProcess"/>
    <dgm:cxn modelId="{56C9E33D-D9EA-4CAD-8536-A4B5C6F2318F}" type="presParOf" srcId="{5F0263C4-9D94-4EAC-BC58-E75001468044}" destId="{3EA2C223-C040-4619-8943-BF1850866EEC}" srcOrd="0" destOrd="0" presId="urn:microsoft.com/office/officeart/2009/3/layout/StepUpProcess"/>
    <dgm:cxn modelId="{D790C58B-310D-40F4-AE1B-09434CCB1E57}" type="presParOf" srcId="{91DC6167-93C5-4BA8-8613-BBC37487BF88}" destId="{B7CF778C-03E6-47A4-8737-FA6EB76870F3}" srcOrd="4" destOrd="0" presId="urn:microsoft.com/office/officeart/2009/3/layout/StepUpProcess"/>
    <dgm:cxn modelId="{8F9C3521-D76D-42CF-BC53-38119CA840C1}" type="presParOf" srcId="{B7CF778C-03E6-47A4-8737-FA6EB76870F3}" destId="{4DAF90FA-8956-45C7-A0D2-6B78DFEAB5AD}" srcOrd="0" destOrd="0" presId="urn:microsoft.com/office/officeart/2009/3/layout/StepUpProcess"/>
    <dgm:cxn modelId="{ABAC8455-2AC9-4266-AE00-BF97EC477226}" type="presParOf" srcId="{B7CF778C-03E6-47A4-8737-FA6EB76870F3}" destId="{EBB578E8-F978-4505-987B-AFA76D69BC9A}" srcOrd="1" destOrd="0" presId="urn:microsoft.com/office/officeart/2009/3/layout/StepUpProcess"/>
    <dgm:cxn modelId="{7D0D02DD-ABC6-482C-816D-AE842753A586}" type="presParOf" srcId="{B7CF778C-03E6-47A4-8737-FA6EB76870F3}" destId="{204A91A6-1982-4E5E-8465-55D7BA9BA422}" srcOrd="2" destOrd="0" presId="urn:microsoft.com/office/officeart/2009/3/layout/StepUpProcess"/>
    <dgm:cxn modelId="{B5E45B88-2A9A-4B7D-8513-3A91FB347494}" type="presParOf" srcId="{91DC6167-93C5-4BA8-8613-BBC37487BF88}" destId="{81B323AB-A422-4960-B173-3D948D667916}" srcOrd="5" destOrd="0" presId="urn:microsoft.com/office/officeart/2009/3/layout/StepUpProcess"/>
    <dgm:cxn modelId="{96F2B266-4411-4BB3-85F0-7CC3425CEDDF}" type="presParOf" srcId="{81B323AB-A422-4960-B173-3D948D667916}" destId="{096CC887-D737-457F-AB96-78B545C11187}" srcOrd="0" destOrd="0" presId="urn:microsoft.com/office/officeart/2009/3/layout/StepUpProcess"/>
    <dgm:cxn modelId="{8DB4018D-4BBC-4960-9F18-3CCEBD894CCE}" type="presParOf" srcId="{91DC6167-93C5-4BA8-8613-BBC37487BF88}" destId="{328E223B-9387-4DD4-85E5-F240544E2131}" srcOrd="6" destOrd="0" presId="urn:microsoft.com/office/officeart/2009/3/layout/StepUpProcess"/>
    <dgm:cxn modelId="{5DCFF9F0-200D-41BD-9172-0AC3F59D807E}" type="presParOf" srcId="{328E223B-9387-4DD4-85E5-F240544E2131}" destId="{4FED4A44-9C4C-49EE-863C-76C53D0246E2}" srcOrd="0" destOrd="0" presId="urn:microsoft.com/office/officeart/2009/3/layout/StepUpProcess"/>
    <dgm:cxn modelId="{4185ACA7-BC6C-4A5E-AE81-B73111320021}" type="presParOf" srcId="{328E223B-9387-4DD4-85E5-F240544E2131}" destId="{A767BA22-A242-4CD7-A106-A36B0C4A055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DCC26A-7DC4-4A84-89AE-5DF5BBCF2177}" type="doc">
      <dgm:prSet loTypeId="urn:microsoft.com/office/officeart/2005/8/layout/lProcess3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B6EC8C2-29EB-4711-9EBB-1FC74A036482}">
      <dgm:prSet/>
      <dgm:spPr/>
      <dgm:t>
        <a:bodyPr/>
        <a:lstStyle/>
        <a:p>
          <a:pPr rtl="0"/>
          <a:r>
            <a:rPr lang="ru-RU" dirty="0" smtClean="0"/>
            <a:t>Дрофа</a:t>
          </a:r>
          <a:endParaRPr lang="ru-RU" dirty="0"/>
        </a:p>
      </dgm:t>
    </dgm:pt>
    <dgm:pt modelId="{C1EE9A62-EA5B-48D2-879F-98E43AC867F9}" type="parTrans" cxnId="{302A9655-EF6E-47F5-B444-0EEAE0C38183}">
      <dgm:prSet/>
      <dgm:spPr/>
      <dgm:t>
        <a:bodyPr/>
        <a:lstStyle/>
        <a:p>
          <a:endParaRPr lang="ru-RU"/>
        </a:p>
      </dgm:t>
    </dgm:pt>
    <dgm:pt modelId="{41A49655-B9B9-4D5C-A0FE-5A2FD03287BD}" type="sibTrans" cxnId="{302A9655-EF6E-47F5-B444-0EEAE0C38183}">
      <dgm:prSet/>
      <dgm:spPr/>
      <dgm:t>
        <a:bodyPr/>
        <a:lstStyle/>
        <a:p>
          <a:endParaRPr lang="ru-RU"/>
        </a:p>
      </dgm:t>
    </dgm:pt>
    <dgm:pt modelId="{0D0B0440-F69E-43FE-B58F-C633FB1C3593}">
      <dgm:prSet/>
      <dgm:spPr/>
      <dgm:t>
        <a:bodyPr/>
        <a:lstStyle/>
        <a:p>
          <a:pPr rtl="0"/>
          <a:r>
            <a:rPr lang="ru-RU" dirty="0" err="1" smtClean="0"/>
            <a:t>Вентана</a:t>
          </a:r>
          <a:r>
            <a:rPr lang="ru-RU" dirty="0" smtClean="0"/>
            <a:t>-Граф</a:t>
          </a:r>
          <a:endParaRPr lang="ru-RU" dirty="0"/>
        </a:p>
      </dgm:t>
    </dgm:pt>
    <dgm:pt modelId="{BA24F58A-718E-4658-920C-FDADB96B8F09}" type="parTrans" cxnId="{F9B18235-B26D-4B3D-8982-D276BBA7CCF9}">
      <dgm:prSet/>
      <dgm:spPr/>
      <dgm:t>
        <a:bodyPr/>
        <a:lstStyle/>
        <a:p>
          <a:endParaRPr lang="ru-RU"/>
        </a:p>
      </dgm:t>
    </dgm:pt>
    <dgm:pt modelId="{13A5D97B-B1F1-4A49-8D97-59E1100E8751}" type="sibTrans" cxnId="{F9B18235-B26D-4B3D-8982-D276BBA7CCF9}">
      <dgm:prSet/>
      <dgm:spPr/>
      <dgm:t>
        <a:bodyPr/>
        <a:lstStyle/>
        <a:p>
          <a:endParaRPr lang="ru-RU"/>
        </a:p>
      </dgm:t>
    </dgm:pt>
    <dgm:pt modelId="{A8356373-2266-45C5-A47C-9A9F9CC9A8AF}">
      <dgm:prSet/>
      <dgm:spPr/>
      <dgm:t>
        <a:bodyPr/>
        <a:lstStyle/>
        <a:p>
          <a:pPr rtl="0"/>
          <a:r>
            <a:rPr lang="ru-RU" smtClean="0"/>
            <a:t>Астрель</a:t>
          </a:r>
          <a:endParaRPr lang="ru-RU"/>
        </a:p>
      </dgm:t>
    </dgm:pt>
    <dgm:pt modelId="{D88A4725-DAB6-43AC-8054-E98626B58D1D}" type="parTrans" cxnId="{CEEB2AC3-2915-4845-AA29-4C344C7B8C24}">
      <dgm:prSet/>
      <dgm:spPr/>
      <dgm:t>
        <a:bodyPr/>
        <a:lstStyle/>
        <a:p>
          <a:endParaRPr lang="ru-RU"/>
        </a:p>
      </dgm:t>
    </dgm:pt>
    <dgm:pt modelId="{2B89E76B-ED3D-4E8F-812A-9552C58A06CC}" type="sibTrans" cxnId="{CEEB2AC3-2915-4845-AA29-4C344C7B8C24}">
      <dgm:prSet/>
      <dgm:spPr/>
      <dgm:t>
        <a:bodyPr/>
        <a:lstStyle/>
        <a:p>
          <a:endParaRPr lang="ru-RU"/>
        </a:p>
      </dgm:t>
    </dgm:pt>
    <dgm:pt modelId="{5EB2E08A-A54E-4715-8501-4EEDF80DAFA7}" type="pres">
      <dgm:prSet presAssocID="{F8DCC26A-7DC4-4A84-89AE-5DF5BBCF217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202F69-F363-4EAC-B74F-92C39A363D74}" type="pres">
      <dgm:prSet presAssocID="{DB6EC8C2-29EB-4711-9EBB-1FC74A036482}" presName="horFlow" presStyleCnt="0"/>
      <dgm:spPr/>
      <dgm:t>
        <a:bodyPr/>
        <a:lstStyle/>
        <a:p>
          <a:endParaRPr lang="ru-RU"/>
        </a:p>
      </dgm:t>
    </dgm:pt>
    <dgm:pt modelId="{158B5EF0-20A9-47AC-9D84-5B6F21C8951B}" type="pres">
      <dgm:prSet presAssocID="{DB6EC8C2-29EB-4711-9EBB-1FC74A036482}" presName="bigChev" presStyleLbl="node1" presStyleIdx="0" presStyleCnt="3"/>
      <dgm:spPr/>
      <dgm:t>
        <a:bodyPr/>
        <a:lstStyle/>
        <a:p>
          <a:endParaRPr lang="ru-RU"/>
        </a:p>
      </dgm:t>
    </dgm:pt>
    <dgm:pt modelId="{3627FF9B-78A7-40D8-9AE0-D9A3D942DF6C}" type="pres">
      <dgm:prSet presAssocID="{DB6EC8C2-29EB-4711-9EBB-1FC74A036482}" presName="vSp" presStyleCnt="0"/>
      <dgm:spPr/>
      <dgm:t>
        <a:bodyPr/>
        <a:lstStyle/>
        <a:p>
          <a:endParaRPr lang="ru-RU"/>
        </a:p>
      </dgm:t>
    </dgm:pt>
    <dgm:pt modelId="{92054BD3-0756-4BD1-9761-7DFB2BA4EC5E}" type="pres">
      <dgm:prSet presAssocID="{0D0B0440-F69E-43FE-B58F-C633FB1C3593}" presName="horFlow" presStyleCnt="0"/>
      <dgm:spPr/>
      <dgm:t>
        <a:bodyPr/>
        <a:lstStyle/>
        <a:p>
          <a:endParaRPr lang="ru-RU"/>
        </a:p>
      </dgm:t>
    </dgm:pt>
    <dgm:pt modelId="{EF840087-3523-4306-8D73-2DD29FC8533F}" type="pres">
      <dgm:prSet presAssocID="{0D0B0440-F69E-43FE-B58F-C633FB1C3593}" presName="bigChev" presStyleLbl="node1" presStyleIdx="1" presStyleCnt="3"/>
      <dgm:spPr/>
      <dgm:t>
        <a:bodyPr/>
        <a:lstStyle/>
        <a:p>
          <a:endParaRPr lang="ru-RU"/>
        </a:p>
      </dgm:t>
    </dgm:pt>
    <dgm:pt modelId="{BF53A026-8D50-4304-8A3D-30B26079C9E1}" type="pres">
      <dgm:prSet presAssocID="{0D0B0440-F69E-43FE-B58F-C633FB1C3593}" presName="vSp" presStyleCnt="0"/>
      <dgm:spPr/>
      <dgm:t>
        <a:bodyPr/>
        <a:lstStyle/>
        <a:p>
          <a:endParaRPr lang="ru-RU"/>
        </a:p>
      </dgm:t>
    </dgm:pt>
    <dgm:pt modelId="{433AE680-5E75-443D-8FE6-B65B517AB928}" type="pres">
      <dgm:prSet presAssocID="{A8356373-2266-45C5-A47C-9A9F9CC9A8AF}" presName="horFlow" presStyleCnt="0"/>
      <dgm:spPr/>
      <dgm:t>
        <a:bodyPr/>
        <a:lstStyle/>
        <a:p>
          <a:endParaRPr lang="ru-RU"/>
        </a:p>
      </dgm:t>
    </dgm:pt>
    <dgm:pt modelId="{4A0990A4-CF11-4FD6-8E0A-F105E179AEE9}" type="pres">
      <dgm:prSet presAssocID="{A8356373-2266-45C5-A47C-9A9F9CC9A8AF}" presName="bigChev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C762D0D1-E1C6-4FC2-83BA-C069D42A67B4}" type="presOf" srcId="{0D0B0440-F69E-43FE-B58F-C633FB1C3593}" destId="{EF840087-3523-4306-8D73-2DD29FC8533F}" srcOrd="0" destOrd="0" presId="urn:microsoft.com/office/officeart/2005/8/layout/lProcess3"/>
    <dgm:cxn modelId="{AD60A238-07FC-43AF-BAEB-B6369C0246EE}" type="presOf" srcId="{F8DCC26A-7DC4-4A84-89AE-5DF5BBCF2177}" destId="{5EB2E08A-A54E-4715-8501-4EEDF80DAFA7}" srcOrd="0" destOrd="0" presId="urn:microsoft.com/office/officeart/2005/8/layout/lProcess3"/>
    <dgm:cxn modelId="{CEEB2AC3-2915-4845-AA29-4C344C7B8C24}" srcId="{F8DCC26A-7DC4-4A84-89AE-5DF5BBCF2177}" destId="{A8356373-2266-45C5-A47C-9A9F9CC9A8AF}" srcOrd="2" destOrd="0" parTransId="{D88A4725-DAB6-43AC-8054-E98626B58D1D}" sibTransId="{2B89E76B-ED3D-4E8F-812A-9552C58A06CC}"/>
    <dgm:cxn modelId="{E67081F5-EB07-4A6D-8D03-1C2683DBAF67}" type="presOf" srcId="{A8356373-2266-45C5-A47C-9A9F9CC9A8AF}" destId="{4A0990A4-CF11-4FD6-8E0A-F105E179AEE9}" srcOrd="0" destOrd="0" presId="urn:microsoft.com/office/officeart/2005/8/layout/lProcess3"/>
    <dgm:cxn modelId="{302A9655-EF6E-47F5-B444-0EEAE0C38183}" srcId="{F8DCC26A-7DC4-4A84-89AE-5DF5BBCF2177}" destId="{DB6EC8C2-29EB-4711-9EBB-1FC74A036482}" srcOrd="0" destOrd="0" parTransId="{C1EE9A62-EA5B-48D2-879F-98E43AC867F9}" sibTransId="{41A49655-B9B9-4D5C-A0FE-5A2FD03287BD}"/>
    <dgm:cxn modelId="{4A8E4B19-C89F-4169-AC16-4FEC86BE4A85}" type="presOf" srcId="{DB6EC8C2-29EB-4711-9EBB-1FC74A036482}" destId="{158B5EF0-20A9-47AC-9D84-5B6F21C8951B}" srcOrd="0" destOrd="0" presId="urn:microsoft.com/office/officeart/2005/8/layout/lProcess3"/>
    <dgm:cxn modelId="{F9B18235-B26D-4B3D-8982-D276BBA7CCF9}" srcId="{F8DCC26A-7DC4-4A84-89AE-5DF5BBCF2177}" destId="{0D0B0440-F69E-43FE-B58F-C633FB1C3593}" srcOrd="1" destOrd="0" parTransId="{BA24F58A-718E-4658-920C-FDADB96B8F09}" sibTransId="{13A5D97B-B1F1-4A49-8D97-59E1100E8751}"/>
    <dgm:cxn modelId="{0B7D8B79-6A30-421E-8CAE-B2A7D54668C6}" type="presParOf" srcId="{5EB2E08A-A54E-4715-8501-4EEDF80DAFA7}" destId="{67202F69-F363-4EAC-B74F-92C39A363D74}" srcOrd="0" destOrd="0" presId="urn:microsoft.com/office/officeart/2005/8/layout/lProcess3"/>
    <dgm:cxn modelId="{9E235741-CDEC-4D5D-A4E2-1E2ADBF7E827}" type="presParOf" srcId="{67202F69-F363-4EAC-B74F-92C39A363D74}" destId="{158B5EF0-20A9-47AC-9D84-5B6F21C8951B}" srcOrd="0" destOrd="0" presId="urn:microsoft.com/office/officeart/2005/8/layout/lProcess3"/>
    <dgm:cxn modelId="{9580889E-99B6-46D6-A214-E8ECDF642333}" type="presParOf" srcId="{5EB2E08A-A54E-4715-8501-4EEDF80DAFA7}" destId="{3627FF9B-78A7-40D8-9AE0-D9A3D942DF6C}" srcOrd="1" destOrd="0" presId="urn:microsoft.com/office/officeart/2005/8/layout/lProcess3"/>
    <dgm:cxn modelId="{E4E1DCC1-6D64-4CBA-95F8-BC3DAFD99498}" type="presParOf" srcId="{5EB2E08A-A54E-4715-8501-4EEDF80DAFA7}" destId="{92054BD3-0756-4BD1-9761-7DFB2BA4EC5E}" srcOrd="2" destOrd="0" presId="urn:microsoft.com/office/officeart/2005/8/layout/lProcess3"/>
    <dgm:cxn modelId="{B0ADE2EB-16D3-41A4-91BC-BF382F1E15B0}" type="presParOf" srcId="{92054BD3-0756-4BD1-9761-7DFB2BA4EC5E}" destId="{EF840087-3523-4306-8D73-2DD29FC8533F}" srcOrd="0" destOrd="0" presId="urn:microsoft.com/office/officeart/2005/8/layout/lProcess3"/>
    <dgm:cxn modelId="{220BB609-8BB1-4F0B-9F2C-0345B1C070C8}" type="presParOf" srcId="{5EB2E08A-A54E-4715-8501-4EEDF80DAFA7}" destId="{BF53A026-8D50-4304-8A3D-30B26079C9E1}" srcOrd="3" destOrd="0" presId="urn:microsoft.com/office/officeart/2005/8/layout/lProcess3"/>
    <dgm:cxn modelId="{EC54CC45-96E8-4839-8D90-7ACCA8696145}" type="presParOf" srcId="{5EB2E08A-A54E-4715-8501-4EEDF80DAFA7}" destId="{433AE680-5E75-443D-8FE6-B65B517AB928}" srcOrd="4" destOrd="0" presId="urn:microsoft.com/office/officeart/2005/8/layout/lProcess3"/>
    <dgm:cxn modelId="{A39D25BA-2219-4A9C-A885-FFD85D4EEBF0}" type="presParOf" srcId="{433AE680-5E75-443D-8FE6-B65B517AB928}" destId="{4A0990A4-CF11-4FD6-8E0A-F105E179AEE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4ED7AA-66D3-4903-A5A4-4548268E2820}" type="doc">
      <dgm:prSet loTypeId="urn:microsoft.com/office/officeart/2005/8/layout/defaul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F3E9C3A-1A98-424D-8F9F-EB3EB7E21720}">
      <dgm:prSet/>
      <dgm:spPr/>
      <dgm:t>
        <a:bodyPr/>
        <a:lstStyle/>
        <a:p>
          <a:pPr rtl="0"/>
          <a:r>
            <a:rPr lang="ru-RU" smtClean="0"/>
            <a:t>ЭФУ представляет собой полный текст учебника с интегрированными интерактивными материалами </a:t>
          </a:r>
        </a:p>
        <a:p>
          <a:pPr rtl="0"/>
          <a:r>
            <a:rPr lang="ru-RU" smtClean="0"/>
            <a:t>(формат </a:t>
          </a:r>
          <a:r>
            <a:rPr lang="en-US" smtClean="0"/>
            <a:t>ePUB)</a:t>
          </a:r>
          <a:endParaRPr lang="ru-RU" dirty="0"/>
        </a:p>
      </dgm:t>
    </dgm:pt>
    <dgm:pt modelId="{874191C7-13B2-4897-92C1-90F5E1B771DF}" type="parTrans" cxnId="{2417256D-ADB6-461E-85FC-A521010EDF2D}">
      <dgm:prSet/>
      <dgm:spPr/>
      <dgm:t>
        <a:bodyPr/>
        <a:lstStyle/>
        <a:p>
          <a:endParaRPr lang="ru-RU"/>
        </a:p>
      </dgm:t>
    </dgm:pt>
    <dgm:pt modelId="{BB91439C-7B45-4A12-A3CD-F17250B11E5F}" type="sibTrans" cxnId="{2417256D-ADB6-461E-85FC-A521010EDF2D}">
      <dgm:prSet/>
      <dgm:spPr/>
      <dgm:t>
        <a:bodyPr/>
        <a:lstStyle/>
        <a:p>
          <a:endParaRPr lang="ru-RU"/>
        </a:p>
      </dgm:t>
    </dgm:pt>
    <dgm:pt modelId="{947DE5F0-F8B4-48AD-81C5-5380B19927DE}">
      <dgm:prSet/>
      <dgm:spPr/>
      <dgm:t>
        <a:bodyPr/>
        <a:lstStyle/>
        <a:p>
          <a:pPr rtl="0"/>
          <a:r>
            <a:rPr lang="ru-RU" smtClean="0"/>
            <a:t>Поддерживается </a:t>
          </a:r>
        </a:p>
        <a:p>
          <a:pPr rtl="0"/>
          <a:r>
            <a:rPr lang="ru-RU" smtClean="0"/>
            <a:t>на смартфонах</a:t>
          </a:r>
          <a:endParaRPr lang="ru-RU" dirty="0"/>
        </a:p>
      </dgm:t>
    </dgm:pt>
    <dgm:pt modelId="{C2F53BFD-97D3-43B0-AA9E-773EDC02AB1A}" type="parTrans" cxnId="{C1DDD972-1CAE-463C-9A3A-A386444EB561}">
      <dgm:prSet/>
      <dgm:spPr/>
      <dgm:t>
        <a:bodyPr/>
        <a:lstStyle/>
        <a:p>
          <a:endParaRPr lang="ru-RU"/>
        </a:p>
      </dgm:t>
    </dgm:pt>
    <dgm:pt modelId="{0366857A-9A22-448E-A9CC-7C21FF4A5339}" type="sibTrans" cxnId="{C1DDD972-1CAE-463C-9A3A-A386444EB561}">
      <dgm:prSet/>
      <dgm:spPr/>
      <dgm:t>
        <a:bodyPr/>
        <a:lstStyle/>
        <a:p>
          <a:endParaRPr lang="ru-RU"/>
        </a:p>
      </dgm:t>
    </dgm:pt>
    <dgm:pt modelId="{25C57728-38E6-44B8-A690-A26A91AA67A8}">
      <dgm:prSet/>
      <dgm:spPr/>
      <dgm:t>
        <a:bodyPr/>
        <a:lstStyle/>
        <a:p>
          <a:pPr rtl="0"/>
          <a:r>
            <a:rPr lang="ru-RU" smtClean="0"/>
            <a:t>Возможна установка </a:t>
          </a:r>
        </a:p>
        <a:p>
          <a:pPr rtl="0"/>
          <a:r>
            <a:rPr lang="ru-RU" smtClean="0"/>
            <a:t>на 3 устройства</a:t>
          </a:r>
          <a:endParaRPr lang="ru-RU" dirty="0"/>
        </a:p>
      </dgm:t>
    </dgm:pt>
    <dgm:pt modelId="{9B7E3B91-AED3-45B4-B2E9-4409C98FB05E}" type="parTrans" cxnId="{9011A6D8-D6F8-4300-B453-83C9D7EC4553}">
      <dgm:prSet/>
      <dgm:spPr/>
      <dgm:t>
        <a:bodyPr/>
        <a:lstStyle/>
        <a:p>
          <a:endParaRPr lang="ru-RU"/>
        </a:p>
      </dgm:t>
    </dgm:pt>
    <dgm:pt modelId="{5C65F2A2-7B07-4502-93B3-48B125641C2B}" type="sibTrans" cxnId="{9011A6D8-D6F8-4300-B453-83C9D7EC4553}">
      <dgm:prSet/>
      <dgm:spPr/>
      <dgm:t>
        <a:bodyPr/>
        <a:lstStyle/>
        <a:p>
          <a:endParaRPr lang="ru-RU"/>
        </a:p>
      </dgm:t>
    </dgm:pt>
    <dgm:pt modelId="{34B6E468-8786-44CA-9CE5-00C0C21CC1C6}">
      <dgm:prSet/>
      <dgm:spPr/>
      <dgm:t>
        <a:bodyPr/>
        <a:lstStyle/>
        <a:p>
          <a:pPr rtl="0"/>
          <a:r>
            <a:rPr lang="ru-RU" smtClean="0"/>
            <a:t>Срок действия лицензии - 500 дней</a:t>
          </a:r>
          <a:endParaRPr lang="ru-RU" dirty="0"/>
        </a:p>
      </dgm:t>
    </dgm:pt>
    <dgm:pt modelId="{1D009846-6B93-4F7B-B5DC-D1A0EDD2C15D}" type="parTrans" cxnId="{A456A396-F047-4716-8C2B-82B9C764AC9E}">
      <dgm:prSet/>
      <dgm:spPr/>
      <dgm:t>
        <a:bodyPr/>
        <a:lstStyle/>
        <a:p>
          <a:endParaRPr lang="ru-RU"/>
        </a:p>
      </dgm:t>
    </dgm:pt>
    <dgm:pt modelId="{10492F05-99C0-4F08-A6D8-D9AEDDA04407}" type="sibTrans" cxnId="{A456A396-F047-4716-8C2B-82B9C764AC9E}">
      <dgm:prSet/>
      <dgm:spPr/>
      <dgm:t>
        <a:bodyPr/>
        <a:lstStyle/>
        <a:p>
          <a:endParaRPr lang="ru-RU"/>
        </a:p>
      </dgm:t>
    </dgm:pt>
    <dgm:pt modelId="{83C5F669-DA2B-4D7A-A833-DECCE01E5499}" type="pres">
      <dgm:prSet presAssocID="{1C4ED7AA-66D3-4903-A5A4-4548268E282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4C633-A6DA-47B6-BEAF-4761A66DDB59}" type="pres">
      <dgm:prSet presAssocID="{2F3E9C3A-1A98-424D-8F9F-EB3EB7E2172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70DE4-10E9-440F-B38A-32E6788F4880}" type="pres">
      <dgm:prSet presAssocID="{BB91439C-7B45-4A12-A3CD-F17250B11E5F}" presName="sibTrans" presStyleCnt="0"/>
      <dgm:spPr/>
      <dgm:t>
        <a:bodyPr/>
        <a:lstStyle/>
        <a:p>
          <a:endParaRPr lang="ru-RU"/>
        </a:p>
      </dgm:t>
    </dgm:pt>
    <dgm:pt modelId="{B6840279-DA28-416D-A65A-44F2DF5845B4}" type="pres">
      <dgm:prSet presAssocID="{947DE5F0-F8B4-48AD-81C5-5380B19927D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4BDEC-63A6-491C-AB11-489C094F5E02}" type="pres">
      <dgm:prSet presAssocID="{0366857A-9A22-448E-A9CC-7C21FF4A5339}" presName="sibTrans" presStyleCnt="0"/>
      <dgm:spPr/>
      <dgm:t>
        <a:bodyPr/>
        <a:lstStyle/>
        <a:p>
          <a:endParaRPr lang="ru-RU"/>
        </a:p>
      </dgm:t>
    </dgm:pt>
    <dgm:pt modelId="{BF4CA431-0776-4092-9D1F-7EE36D0274D3}" type="pres">
      <dgm:prSet presAssocID="{25C57728-38E6-44B8-A690-A26A91AA67A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017B8-E7AB-447E-94E2-55D189234E12}" type="pres">
      <dgm:prSet presAssocID="{5C65F2A2-7B07-4502-93B3-48B125641C2B}" presName="sibTrans" presStyleCnt="0"/>
      <dgm:spPr/>
      <dgm:t>
        <a:bodyPr/>
        <a:lstStyle/>
        <a:p>
          <a:endParaRPr lang="ru-RU"/>
        </a:p>
      </dgm:t>
    </dgm:pt>
    <dgm:pt modelId="{C64311CC-4124-4108-B1F2-DDBE9C54FA33}" type="pres">
      <dgm:prSet presAssocID="{34B6E468-8786-44CA-9CE5-00C0C21CC1C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FE17CA-8EA2-45BA-89DA-382ECE98BB3F}" type="presOf" srcId="{34B6E468-8786-44CA-9CE5-00C0C21CC1C6}" destId="{C64311CC-4124-4108-B1F2-DDBE9C54FA33}" srcOrd="0" destOrd="0" presId="urn:microsoft.com/office/officeart/2005/8/layout/default"/>
    <dgm:cxn modelId="{9011A6D8-D6F8-4300-B453-83C9D7EC4553}" srcId="{1C4ED7AA-66D3-4903-A5A4-4548268E2820}" destId="{25C57728-38E6-44B8-A690-A26A91AA67A8}" srcOrd="2" destOrd="0" parTransId="{9B7E3B91-AED3-45B4-B2E9-4409C98FB05E}" sibTransId="{5C65F2A2-7B07-4502-93B3-48B125641C2B}"/>
    <dgm:cxn modelId="{C1DDD972-1CAE-463C-9A3A-A386444EB561}" srcId="{1C4ED7AA-66D3-4903-A5A4-4548268E2820}" destId="{947DE5F0-F8B4-48AD-81C5-5380B19927DE}" srcOrd="1" destOrd="0" parTransId="{C2F53BFD-97D3-43B0-AA9E-773EDC02AB1A}" sibTransId="{0366857A-9A22-448E-A9CC-7C21FF4A5339}"/>
    <dgm:cxn modelId="{2417256D-ADB6-461E-85FC-A521010EDF2D}" srcId="{1C4ED7AA-66D3-4903-A5A4-4548268E2820}" destId="{2F3E9C3A-1A98-424D-8F9F-EB3EB7E21720}" srcOrd="0" destOrd="0" parTransId="{874191C7-13B2-4897-92C1-90F5E1B771DF}" sibTransId="{BB91439C-7B45-4A12-A3CD-F17250B11E5F}"/>
    <dgm:cxn modelId="{49BDFE03-ED0A-4792-9811-8B203BC6CE60}" type="presOf" srcId="{25C57728-38E6-44B8-A690-A26A91AA67A8}" destId="{BF4CA431-0776-4092-9D1F-7EE36D0274D3}" srcOrd="0" destOrd="0" presId="urn:microsoft.com/office/officeart/2005/8/layout/default"/>
    <dgm:cxn modelId="{A456A396-F047-4716-8C2B-82B9C764AC9E}" srcId="{1C4ED7AA-66D3-4903-A5A4-4548268E2820}" destId="{34B6E468-8786-44CA-9CE5-00C0C21CC1C6}" srcOrd="3" destOrd="0" parTransId="{1D009846-6B93-4F7B-B5DC-D1A0EDD2C15D}" sibTransId="{10492F05-99C0-4F08-A6D8-D9AEDDA04407}"/>
    <dgm:cxn modelId="{A5A55953-A62F-4EAC-A984-DA0C32AD6483}" type="presOf" srcId="{1C4ED7AA-66D3-4903-A5A4-4548268E2820}" destId="{83C5F669-DA2B-4D7A-A833-DECCE01E5499}" srcOrd="0" destOrd="0" presId="urn:microsoft.com/office/officeart/2005/8/layout/default"/>
    <dgm:cxn modelId="{515E8CBE-AEFD-40E6-846E-D0723AACB52F}" type="presOf" srcId="{947DE5F0-F8B4-48AD-81C5-5380B19927DE}" destId="{B6840279-DA28-416D-A65A-44F2DF5845B4}" srcOrd="0" destOrd="0" presId="urn:microsoft.com/office/officeart/2005/8/layout/default"/>
    <dgm:cxn modelId="{AC33DD90-051F-4411-A845-A3B64F9C5E69}" type="presOf" srcId="{2F3E9C3A-1A98-424D-8F9F-EB3EB7E21720}" destId="{8904C633-A6DA-47B6-BEAF-4761A66DDB59}" srcOrd="0" destOrd="0" presId="urn:microsoft.com/office/officeart/2005/8/layout/default"/>
    <dgm:cxn modelId="{07DAC962-3D63-477D-8B51-994C281BEE24}" type="presParOf" srcId="{83C5F669-DA2B-4D7A-A833-DECCE01E5499}" destId="{8904C633-A6DA-47B6-BEAF-4761A66DDB59}" srcOrd="0" destOrd="0" presId="urn:microsoft.com/office/officeart/2005/8/layout/default"/>
    <dgm:cxn modelId="{EB972D0E-EBC7-415D-8665-B4747283F0D9}" type="presParOf" srcId="{83C5F669-DA2B-4D7A-A833-DECCE01E5499}" destId="{8CD70DE4-10E9-440F-B38A-32E6788F4880}" srcOrd="1" destOrd="0" presId="urn:microsoft.com/office/officeart/2005/8/layout/default"/>
    <dgm:cxn modelId="{23CA4B60-112A-4296-99C5-88DA950EC971}" type="presParOf" srcId="{83C5F669-DA2B-4D7A-A833-DECCE01E5499}" destId="{B6840279-DA28-416D-A65A-44F2DF5845B4}" srcOrd="2" destOrd="0" presId="urn:microsoft.com/office/officeart/2005/8/layout/default"/>
    <dgm:cxn modelId="{772CFC58-BE80-45A8-8C1C-E94846DB4078}" type="presParOf" srcId="{83C5F669-DA2B-4D7A-A833-DECCE01E5499}" destId="{8904BDEC-63A6-491C-AB11-489C094F5E02}" srcOrd="3" destOrd="0" presId="urn:microsoft.com/office/officeart/2005/8/layout/default"/>
    <dgm:cxn modelId="{A931C6A3-ED77-4285-8B19-32C070833FC9}" type="presParOf" srcId="{83C5F669-DA2B-4D7A-A833-DECCE01E5499}" destId="{BF4CA431-0776-4092-9D1F-7EE36D0274D3}" srcOrd="4" destOrd="0" presId="urn:microsoft.com/office/officeart/2005/8/layout/default"/>
    <dgm:cxn modelId="{4FC54B4D-04B6-40C8-BCC7-FF325F3AFE57}" type="presParOf" srcId="{83C5F669-DA2B-4D7A-A833-DECCE01E5499}" destId="{9C8017B8-E7AB-447E-94E2-55D189234E12}" srcOrd="5" destOrd="0" presId="urn:microsoft.com/office/officeart/2005/8/layout/default"/>
    <dgm:cxn modelId="{663F997D-B1F7-4985-AB31-E771ADCA90EB}" type="presParOf" srcId="{83C5F669-DA2B-4D7A-A833-DECCE01E5499}" destId="{C64311CC-4124-4108-B1F2-DDBE9C54FA3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2CB789-BD04-4384-A89B-FCCA35B65B8B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CD62EBC4-AE96-48DF-8042-5E67A6A5B813}">
      <dgm:prSet/>
      <dgm:spPr/>
      <dgm:t>
        <a:bodyPr/>
        <a:lstStyle/>
        <a:p>
          <a:pPr rtl="0"/>
          <a:r>
            <a:rPr lang="ru-RU" dirty="0" smtClean="0"/>
            <a:t>ЦУМК – цифровой учебно-методический комплекс (</a:t>
          </a:r>
          <a:r>
            <a:rPr lang="ru-RU" dirty="0" err="1" smtClean="0"/>
            <a:t>ЭФУ+сервисы</a:t>
          </a:r>
          <a:r>
            <a:rPr lang="ru-RU" dirty="0" smtClean="0"/>
            <a:t> Классная работа, Контрольная работа, Тренажер ВПР, Атлас+)</a:t>
          </a:r>
          <a:endParaRPr lang="ru-RU" dirty="0"/>
        </a:p>
      </dgm:t>
    </dgm:pt>
    <dgm:pt modelId="{32483B0B-5F15-46CC-9DE0-6BD7837FC44A}" type="parTrans" cxnId="{867E3FB2-2B68-482B-96E6-562AC32A6E05}">
      <dgm:prSet/>
      <dgm:spPr/>
      <dgm:t>
        <a:bodyPr/>
        <a:lstStyle/>
        <a:p>
          <a:endParaRPr lang="ru-RU"/>
        </a:p>
      </dgm:t>
    </dgm:pt>
    <dgm:pt modelId="{B0E61B77-F1AF-4539-8C64-6E2C26E2D7A6}" type="sibTrans" cxnId="{867E3FB2-2B68-482B-96E6-562AC32A6E05}">
      <dgm:prSet/>
      <dgm:spPr/>
      <dgm:t>
        <a:bodyPr/>
        <a:lstStyle/>
        <a:p>
          <a:endParaRPr lang="ru-RU"/>
        </a:p>
      </dgm:t>
    </dgm:pt>
    <dgm:pt modelId="{9ADC5A2A-C0C6-4CD2-B9C1-DEA33D037620}">
      <dgm:prSet/>
      <dgm:spPr/>
      <dgm:t>
        <a:bodyPr/>
        <a:lstStyle/>
        <a:p>
          <a:pPr rtl="0"/>
          <a:r>
            <a:rPr lang="ru-RU" smtClean="0"/>
            <a:t>Возможность учителю добавлять свои материалы</a:t>
          </a:r>
          <a:endParaRPr lang="ru-RU"/>
        </a:p>
      </dgm:t>
    </dgm:pt>
    <dgm:pt modelId="{613C11D7-2498-4F39-89EF-CFFC99E474AF}" type="parTrans" cxnId="{54CC50EA-A36E-406C-AD12-2518B1DB4D7E}">
      <dgm:prSet/>
      <dgm:spPr/>
      <dgm:t>
        <a:bodyPr/>
        <a:lstStyle/>
        <a:p>
          <a:endParaRPr lang="ru-RU"/>
        </a:p>
      </dgm:t>
    </dgm:pt>
    <dgm:pt modelId="{06ACA65A-A321-41EE-9A3C-B6EBA04E86F4}" type="sibTrans" cxnId="{54CC50EA-A36E-406C-AD12-2518B1DB4D7E}">
      <dgm:prSet/>
      <dgm:spPr/>
      <dgm:t>
        <a:bodyPr/>
        <a:lstStyle/>
        <a:p>
          <a:endParaRPr lang="ru-RU"/>
        </a:p>
      </dgm:t>
    </dgm:pt>
    <dgm:pt modelId="{4242C40F-0C2E-41FF-9997-1AB337F62C83}">
      <dgm:prSet/>
      <dgm:spPr/>
      <dgm:t>
        <a:bodyPr/>
        <a:lstStyle/>
        <a:p>
          <a:pPr rtl="0"/>
          <a:r>
            <a:rPr lang="ru-RU" smtClean="0"/>
            <a:t>Возможность делиться заметками через виртуальный класс</a:t>
          </a:r>
          <a:endParaRPr lang="ru-RU"/>
        </a:p>
      </dgm:t>
    </dgm:pt>
    <dgm:pt modelId="{8954E9E5-9039-472F-AB2F-156365C0733C}" type="parTrans" cxnId="{0646D0C7-0CFE-4F79-A589-E91528C872C8}">
      <dgm:prSet/>
      <dgm:spPr/>
      <dgm:t>
        <a:bodyPr/>
        <a:lstStyle/>
        <a:p>
          <a:endParaRPr lang="ru-RU"/>
        </a:p>
      </dgm:t>
    </dgm:pt>
    <dgm:pt modelId="{BC72CF36-C163-4E65-B326-33DFE679AE4F}" type="sibTrans" cxnId="{0646D0C7-0CFE-4F79-A589-E91528C872C8}">
      <dgm:prSet/>
      <dgm:spPr/>
      <dgm:t>
        <a:bodyPr/>
        <a:lstStyle/>
        <a:p>
          <a:endParaRPr lang="ru-RU"/>
        </a:p>
      </dgm:t>
    </dgm:pt>
    <dgm:pt modelId="{C93A8C6A-3EB5-464B-9DC9-DACA81350DFB}" type="pres">
      <dgm:prSet presAssocID="{9C2CB789-BD04-4384-A89B-FCCA35B65B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BD9A88-AC06-4B35-871E-899795AA6C2F}" type="pres">
      <dgm:prSet presAssocID="{CD62EBC4-AE96-48DF-8042-5E67A6A5B81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63E05-F48B-4933-A593-7CA7207F0A85}" type="pres">
      <dgm:prSet presAssocID="{B0E61B77-F1AF-4539-8C64-6E2C26E2D7A6}" presName="spacer" presStyleCnt="0"/>
      <dgm:spPr/>
      <dgm:t>
        <a:bodyPr/>
        <a:lstStyle/>
        <a:p>
          <a:endParaRPr lang="ru-RU"/>
        </a:p>
      </dgm:t>
    </dgm:pt>
    <dgm:pt modelId="{08E55531-8413-4A6E-9E8A-FB03C926EEE3}" type="pres">
      <dgm:prSet presAssocID="{9ADC5A2A-C0C6-4CD2-B9C1-DEA33D0376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3E518-2DB0-4A3C-83C3-F82CED17CB6F}" type="pres">
      <dgm:prSet presAssocID="{06ACA65A-A321-41EE-9A3C-B6EBA04E86F4}" presName="spacer" presStyleCnt="0"/>
      <dgm:spPr/>
      <dgm:t>
        <a:bodyPr/>
        <a:lstStyle/>
        <a:p>
          <a:endParaRPr lang="ru-RU"/>
        </a:p>
      </dgm:t>
    </dgm:pt>
    <dgm:pt modelId="{FCFBEFF3-1A66-490E-84A6-02376BD2E020}" type="pres">
      <dgm:prSet presAssocID="{4242C40F-0C2E-41FF-9997-1AB337F62C8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CC50EA-A36E-406C-AD12-2518B1DB4D7E}" srcId="{9C2CB789-BD04-4384-A89B-FCCA35B65B8B}" destId="{9ADC5A2A-C0C6-4CD2-B9C1-DEA33D037620}" srcOrd="1" destOrd="0" parTransId="{613C11D7-2498-4F39-89EF-CFFC99E474AF}" sibTransId="{06ACA65A-A321-41EE-9A3C-B6EBA04E86F4}"/>
    <dgm:cxn modelId="{28BDFDF1-BD75-413F-9740-58157F140303}" type="presOf" srcId="{9ADC5A2A-C0C6-4CD2-B9C1-DEA33D037620}" destId="{08E55531-8413-4A6E-9E8A-FB03C926EEE3}" srcOrd="0" destOrd="0" presId="urn:microsoft.com/office/officeart/2005/8/layout/vList2"/>
    <dgm:cxn modelId="{C50084ED-1760-4F85-B7A3-239DCFAE3826}" type="presOf" srcId="{CD62EBC4-AE96-48DF-8042-5E67A6A5B813}" destId="{EFBD9A88-AC06-4B35-871E-899795AA6C2F}" srcOrd="0" destOrd="0" presId="urn:microsoft.com/office/officeart/2005/8/layout/vList2"/>
    <dgm:cxn modelId="{867E3FB2-2B68-482B-96E6-562AC32A6E05}" srcId="{9C2CB789-BD04-4384-A89B-FCCA35B65B8B}" destId="{CD62EBC4-AE96-48DF-8042-5E67A6A5B813}" srcOrd="0" destOrd="0" parTransId="{32483B0B-5F15-46CC-9DE0-6BD7837FC44A}" sibTransId="{B0E61B77-F1AF-4539-8C64-6E2C26E2D7A6}"/>
    <dgm:cxn modelId="{0646D0C7-0CFE-4F79-A589-E91528C872C8}" srcId="{9C2CB789-BD04-4384-A89B-FCCA35B65B8B}" destId="{4242C40F-0C2E-41FF-9997-1AB337F62C83}" srcOrd="2" destOrd="0" parTransId="{8954E9E5-9039-472F-AB2F-156365C0733C}" sibTransId="{BC72CF36-C163-4E65-B326-33DFE679AE4F}"/>
    <dgm:cxn modelId="{BEFE9084-5B26-452D-893C-00B005C020E2}" type="presOf" srcId="{4242C40F-0C2E-41FF-9997-1AB337F62C83}" destId="{FCFBEFF3-1A66-490E-84A6-02376BD2E020}" srcOrd="0" destOrd="0" presId="urn:microsoft.com/office/officeart/2005/8/layout/vList2"/>
    <dgm:cxn modelId="{9BBBBCEF-D80F-4CBE-8982-720870602DD9}" type="presOf" srcId="{9C2CB789-BD04-4384-A89B-FCCA35B65B8B}" destId="{C93A8C6A-3EB5-464B-9DC9-DACA81350DFB}" srcOrd="0" destOrd="0" presId="urn:microsoft.com/office/officeart/2005/8/layout/vList2"/>
    <dgm:cxn modelId="{1E7406C2-33EC-4187-803A-759CF934BB4D}" type="presParOf" srcId="{C93A8C6A-3EB5-464B-9DC9-DACA81350DFB}" destId="{EFBD9A88-AC06-4B35-871E-899795AA6C2F}" srcOrd="0" destOrd="0" presId="urn:microsoft.com/office/officeart/2005/8/layout/vList2"/>
    <dgm:cxn modelId="{43D7C02B-AB66-4929-BA36-7C1CC2DF5284}" type="presParOf" srcId="{C93A8C6A-3EB5-464B-9DC9-DACA81350DFB}" destId="{D4463E05-F48B-4933-A593-7CA7207F0A85}" srcOrd="1" destOrd="0" presId="urn:microsoft.com/office/officeart/2005/8/layout/vList2"/>
    <dgm:cxn modelId="{461A9275-6823-4A7C-A1DE-C521068264E3}" type="presParOf" srcId="{C93A8C6A-3EB5-464B-9DC9-DACA81350DFB}" destId="{08E55531-8413-4A6E-9E8A-FB03C926EEE3}" srcOrd="2" destOrd="0" presId="urn:microsoft.com/office/officeart/2005/8/layout/vList2"/>
    <dgm:cxn modelId="{3857A6B3-DC15-4012-88F1-95766FC601D6}" type="presParOf" srcId="{C93A8C6A-3EB5-464B-9DC9-DACA81350DFB}" destId="{ECA3E518-2DB0-4A3C-83C3-F82CED17CB6F}" srcOrd="3" destOrd="0" presId="urn:microsoft.com/office/officeart/2005/8/layout/vList2"/>
    <dgm:cxn modelId="{3E6FCDBE-7718-45DF-8CAB-DE5667305CF8}" type="presParOf" srcId="{C93A8C6A-3EB5-464B-9DC9-DACA81350DFB}" destId="{FCFBEFF3-1A66-490E-84A6-02376BD2E0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336A6F-4F69-4EBE-970A-6BFF6C1AD6D7}" type="doc">
      <dgm:prSet loTypeId="urn:microsoft.com/office/officeart/2005/8/layout/vList4" loCatId="pictur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64A7D18-CEC2-474D-BB69-A0DB1AA804B7}">
      <dgm:prSet/>
      <dgm:spPr/>
      <dgm:t>
        <a:bodyPr/>
        <a:lstStyle/>
        <a:p>
          <a:pPr rtl="0"/>
          <a:r>
            <a:rPr lang="ru-RU" smtClean="0"/>
            <a:t>ЭФУ представлена в общедоступных форматах, не имеющих лицензионных ограничений для участника образовательного процесса;</a:t>
          </a:r>
          <a:endParaRPr lang="ru-RU"/>
        </a:p>
      </dgm:t>
    </dgm:pt>
    <dgm:pt modelId="{209AD462-3D7D-4807-8DF6-E60C33A212CC}" type="parTrans" cxnId="{58C59398-3C79-4EBC-8987-23985D7B23B4}">
      <dgm:prSet/>
      <dgm:spPr/>
      <dgm:t>
        <a:bodyPr/>
        <a:lstStyle/>
        <a:p>
          <a:endParaRPr lang="ru-RU"/>
        </a:p>
      </dgm:t>
    </dgm:pt>
    <dgm:pt modelId="{704381A7-38DB-4E3B-83D2-5D843C09C683}" type="sibTrans" cxnId="{58C59398-3C79-4EBC-8987-23985D7B23B4}">
      <dgm:prSet/>
      <dgm:spPr/>
      <dgm:t>
        <a:bodyPr/>
        <a:lstStyle/>
        <a:p>
          <a:endParaRPr lang="ru-RU"/>
        </a:p>
      </dgm:t>
    </dgm:pt>
    <dgm:pt modelId="{54844A1D-D06C-46DA-B5D1-991BF63CC3BE}">
      <dgm:prSet/>
      <dgm:spPr/>
      <dgm:t>
        <a:bodyPr/>
        <a:lstStyle/>
        <a:p>
          <a:pPr rtl="0"/>
          <a:r>
            <a:rPr lang="ru-RU" dirty="0" smtClean="0"/>
            <a:t>Может быть воспроизведена на трех или более операционных системах, не менее двух из которых для мобильных устройств;</a:t>
          </a:r>
          <a:endParaRPr lang="ru-RU" dirty="0"/>
        </a:p>
      </dgm:t>
    </dgm:pt>
    <dgm:pt modelId="{16544343-D26F-4924-A0CB-8187330EF525}" type="parTrans" cxnId="{A72D1C61-90DB-430E-943C-AD5455DA8854}">
      <dgm:prSet/>
      <dgm:spPr/>
      <dgm:t>
        <a:bodyPr/>
        <a:lstStyle/>
        <a:p>
          <a:endParaRPr lang="ru-RU"/>
        </a:p>
      </dgm:t>
    </dgm:pt>
    <dgm:pt modelId="{3EC2143F-47C0-47BD-8439-28B58846D56C}" type="sibTrans" cxnId="{A72D1C61-90DB-430E-943C-AD5455DA8854}">
      <dgm:prSet/>
      <dgm:spPr/>
      <dgm:t>
        <a:bodyPr/>
        <a:lstStyle/>
        <a:p>
          <a:endParaRPr lang="ru-RU"/>
        </a:p>
      </dgm:t>
    </dgm:pt>
    <dgm:pt modelId="{7647A9E9-5E96-4E78-8EF2-3333D881B5D8}">
      <dgm:prSet/>
      <dgm:spPr/>
      <dgm:t>
        <a:bodyPr/>
        <a:lstStyle/>
        <a:p>
          <a:pPr rtl="0"/>
          <a:r>
            <a:rPr lang="ru-RU" dirty="0" smtClean="0"/>
            <a:t>Должна воспроизводиться на не менее двух видах электронных устройств (стационарный или персональный компьютер, в том числе с подключением к интерактивной доске, планшетный компьютер и иное);</a:t>
          </a:r>
          <a:endParaRPr lang="ru-RU" dirty="0"/>
        </a:p>
      </dgm:t>
    </dgm:pt>
    <dgm:pt modelId="{AD8A86FA-AC46-4B79-A086-D7A75CD601F3}" type="parTrans" cxnId="{BA618F23-0201-4EA9-AEEC-9743FD64F05F}">
      <dgm:prSet/>
      <dgm:spPr/>
      <dgm:t>
        <a:bodyPr/>
        <a:lstStyle/>
        <a:p>
          <a:endParaRPr lang="ru-RU"/>
        </a:p>
      </dgm:t>
    </dgm:pt>
    <dgm:pt modelId="{8731874D-6F6C-40D8-AD85-6F2E76B34295}" type="sibTrans" cxnId="{BA618F23-0201-4EA9-AEEC-9743FD64F05F}">
      <dgm:prSet/>
      <dgm:spPr/>
      <dgm:t>
        <a:bodyPr/>
        <a:lstStyle/>
        <a:p>
          <a:endParaRPr lang="ru-RU"/>
        </a:p>
      </dgm:t>
    </dgm:pt>
    <dgm:pt modelId="{C71E2D5B-5449-4825-8B7F-9D27935CF19F}">
      <dgm:prSet/>
      <dgm:spPr/>
      <dgm:t>
        <a:bodyPr/>
        <a:lstStyle/>
        <a:p>
          <a:pPr rtl="0"/>
          <a:r>
            <a:rPr lang="ru-RU" dirty="0" smtClean="0"/>
            <a:t>Функционирует на устройствах пользователей без подключения к сети Интернет (за исключением внешних ссылок) и </a:t>
          </a:r>
          <a:r>
            <a:rPr lang="ru-RU" dirty="0" err="1" smtClean="0"/>
            <a:t>Интранет</a:t>
          </a:r>
          <a:r>
            <a:rPr lang="ru-RU" dirty="0" smtClean="0"/>
            <a:t>;</a:t>
          </a:r>
          <a:endParaRPr lang="ru-RU" dirty="0"/>
        </a:p>
      </dgm:t>
    </dgm:pt>
    <dgm:pt modelId="{7230BC7E-A5D4-4F5B-9DAA-3FDB4F1CE3F2}" type="parTrans" cxnId="{C1207F1B-1093-41A1-B827-3812CE7B88D0}">
      <dgm:prSet/>
      <dgm:spPr/>
      <dgm:t>
        <a:bodyPr/>
        <a:lstStyle/>
        <a:p>
          <a:endParaRPr lang="ru-RU"/>
        </a:p>
      </dgm:t>
    </dgm:pt>
    <dgm:pt modelId="{B3A97798-EF9B-4994-9EF9-5EC9D0452692}" type="sibTrans" cxnId="{C1207F1B-1093-41A1-B827-3812CE7B88D0}">
      <dgm:prSet/>
      <dgm:spPr/>
      <dgm:t>
        <a:bodyPr/>
        <a:lstStyle/>
        <a:p>
          <a:endParaRPr lang="ru-RU"/>
        </a:p>
      </dgm:t>
    </dgm:pt>
    <dgm:pt modelId="{79DDB194-3109-4F0F-BC33-6B9260D29DD3}">
      <dgm:prSet/>
      <dgm:spPr/>
      <dgm:t>
        <a:bodyPr/>
        <a:lstStyle/>
        <a:p>
          <a:pPr rtl="0"/>
          <a:r>
            <a:rPr lang="ru-RU" dirty="0" smtClean="0"/>
            <a:t>Реализует возможность создания пользователем заметок, закладок и перехода по ним;</a:t>
          </a:r>
          <a:endParaRPr lang="ru-RU" dirty="0"/>
        </a:p>
      </dgm:t>
    </dgm:pt>
    <dgm:pt modelId="{5AE90CCA-ADA3-4308-B93F-2671EB484C57}" type="parTrans" cxnId="{8067365D-734C-482E-9285-67C50C34CF61}">
      <dgm:prSet/>
      <dgm:spPr/>
      <dgm:t>
        <a:bodyPr/>
        <a:lstStyle/>
        <a:p>
          <a:endParaRPr lang="ru-RU"/>
        </a:p>
      </dgm:t>
    </dgm:pt>
    <dgm:pt modelId="{7576C830-C242-48AF-93BE-2C4E0E3641C8}" type="sibTrans" cxnId="{8067365D-734C-482E-9285-67C50C34CF61}">
      <dgm:prSet/>
      <dgm:spPr/>
      <dgm:t>
        <a:bodyPr/>
        <a:lstStyle/>
        <a:p>
          <a:endParaRPr lang="ru-RU"/>
        </a:p>
      </dgm:t>
    </dgm:pt>
    <dgm:pt modelId="{4AE72FE0-38F2-4E7E-8247-9D561C1F5C8D}">
      <dgm:prSet/>
      <dgm:spPr/>
      <dgm:t>
        <a:bodyPr/>
        <a:lstStyle/>
        <a:p>
          <a:pPr rtl="0"/>
          <a:r>
            <a:rPr lang="ru-RU" dirty="0" smtClean="0"/>
            <a:t>Поддерживает возможность определения номера страниц печатной версии учебника, на которой расположено содержание текущей страницы учебника в электронной форме</a:t>
          </a:r>
          <a:endParaRPr lang="ru-RU" dirty="0"/>
        </a:p>
      </dgm:t>
    </dgm:pt>
    <dgm:pt modelId="{6C867A45-CF85-4E88-AA99-7D8F6D7842CB}" type="parTrans" cxnId="{16CE5CCF-857B-4E4F-BE4E-A384DEE95988}">
      <dgm:prSet/>
      <dgm:spPr/>
      <dgm:t>
        <a:bodyPr/>
        <a:lstStyle/>
        <a:p>
          <a:endParaRPr lang="ru-RU"/>
        </a:p>
      </dgm:t>
    </dgm:pt>
    <dgm:pt modelId="{B84C7959-7435-4D19-85AA-548253ADCAFD}" type="sibTrans" cxnId="{16CE5CCF-857B-4E4F-BE4E-A384DEE95988}">
      <dgm:prSet/>
      <dgm:spPr/>
      <dgm:t>
        <a:bodyPr/>
        <a:lstStyle/>
        <a:p>
          <a:endParaRPr lang="ru-RU"/>
        </a:p>
      </dgm:t>
    </dgm:pt>
    <dgm:pt modelId="{988BB8A3-EBF0-460F-838B-C0C67026E183}" type="pres">
      <dgm:prSet presAssocID="{03336A6F-4F69-4EBE-970A-6BFF6C1AD6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A14990-EF42-4D96-8F72-E8C5BEBF90C8}" type="pres">
      <dgm:prSet presAssocID="{C64A7D18-CEC2-474D-BB69-A0DB1AA804B7}" presName="comp" presStyleCnt="0"/>
      <dgm:spPr/>
      <dgm:t>
        <a:bodyPr/>
        <a:lstStyle/>
        <a:p>
          <a:endParaRPr lang="ru-RU"/>
        </a:p>
      </dgm:t>
    </dgm:pt>
    <dgm:pt modelId="{72A64246-2A80-4810-B0D2-1B537A791A97}" type="pres">
      <dgm:prSet presAssocID="{C64A7D18-CEC2-474D-BB69-A0DB1AA804B7}" presName="box" presStyleLbl="node1" presStyleIdx="0" presStyleCnt="6"/>
      <dgm:spPr/>
      <dgm:t>
        <a:bodyPr/>
        <a:lstStyle/>
        <a:p>
          <a:endParaRPr lang="ru-RU"/>
        </a:p>
      </dgm:t>
    </dgm:pt>
    <dgm:pt modelId="{E2BBA2D0-92D5-4D86-BBD3-04EA0E556DDF}" type="pres">
      <dgm:prSet presAssocID="{C64A7D18-CEC2-474D-BB69-A0DB1AA804B7}" presName="img" presStyleLbl="fgImgPlace1" presStyleIdx="0" presStyleCnt="6" custScaleX="738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52B647-4AE4-484E-9380-61D853494F9E}" type="pres">
      <dgm:prSet presAssocID="{C64A7D18-CEC2-474D-BB69-A0DB1AA804B7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6E4B0-3631-4BF6-9EB4-5D316EE97427}" type="pres">
      <dgm:prSet presAssocID="{704381A7-38DB-4E3B-83D2-5D843C09C683}" presName="spacer" presStyleCnt="0"/>
      <dgm:spPr/>
      <dgm:t>
        <a:bodyPr/>
        <a:lstStyle/>
        <a:p>
          <a:endParaRPr lang="ru-RU"/>
        </a:p>
      </dgm:t>
    </dgm:pt>
    <dgm:pt modelId="{4AA10EE7-5F22-4D59-8A7C-6D8D79C6B1E9}" type="pres">
      <dgm:prSet presAssocID="{54844A1D-D06C-46DA-B5D1-991BF63CC3BE}" presName="comp" presStyleCnt="0"/>
      <dgm:spPr/>
      <dgm:t>
        <a:bodyPr/>
        <a:lstStyle/>
        <a:p>
          <a:endParaRPr lang="ru-RU"/>
        </a:p>
      </dgm:t>
    </dgm:pt>
    <dgm:pt modelId="{9F71FDF5-DE7B-43E9-9AB5-9569C2F9E143}" type="pres">
      <dgm:prSet presAssocID="{54844A1D-D06C-46DA-B5D1-991BF63CC3BE}" presName="box" presStyleLbl="node1" presStyleIdx="1" presStyleCnt="6"/>
      <dgm:spPr/>
      <dgm:t>
        <a:bodyPr/>
        <a:lstStyle/>
        <a:p>
          <a:endParaRPr lang="ru-RU"/>
        </a:p>
      </dgm:t>
    </dgm:pt>
    <dgm:pt modelId="{5CEF94E5-0D81-41E7-8C62-FA65AA355D41}" type="pres">
      <dgm:prSet presAssocID="{54844A1D-D06C-46DA-B5D1-991BF63CC3BE}" presName="img" presStyleLbl="fgImgPlace1" presStyleIdx="1" presStyleCnt="6" custScaleX="780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691CEC0-EE59-4174-8AD8-2CC2E9E323D6}" type="pres">
      <dgm:prSet presAssocID="{54844A1D-D06C-46DA-B5D1-991BF63CC3BE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37A99-E8B2-4768-8073-FDE173D14333}" type="pres">
      <dgm:prSet presAssocID="{3EC2143F-47C0-47BD-8439-28B58846D56C}" presName="spacer" presStyleCnt="0"/>
      <dgm:spPr/>
      <dgm:t>
        <a:bodyPr/>
        <a:lstStyle/>
        <a:p>
          <a:endParaRPr lang="ru-RU"/>
        </a:p>
      </dgm:t>
    </dgm:pt>
    <dgm:pt modelId="{BDA2AEA9-360B-48B1-9759-0536D786BC50}" type="pres">
      <dgm:prSet presAssocID="{7647A9E9-5E96-4E78-8EF2-3333D881B5D8}" presName="comp" presStyleCnt="0"/>
      <dgm:spPr/>
      <dgm:t>
        <a:bodyPr/>
        <a:lstStyle/>
        <a:p>
          <a:endParaRPr lang="ru-RU"/>
        </a:p>
      </dgm:t>
    </dgm:pt>
    <dgm:pt modelId="{24D8302C-C053-4545-8A2A-8F7515B2CD00}" type="pres">
      <dgm:prSet presAssocID="{7647A9E9-5E96-4E78-8EF2-3333D881B5D8}" presName="box" presStyleLbl="node1" presStyleIdx="2" presStyleCnt="6"/>
      <dgm:spPr/>
      <dgm:t>
        <a:bodyPr/>
        <a:lstStyle/>
        <a:p>
          <a:endParaRPr lang="ru-RU"/>
        </a:p>
      </dgm:t>
    </dgm:pt>
    <dgm:pt modelId="{0DB6FEBD-3FBF-4E63-87E9-233970B06FDA}" type="pres">
      <dgm:prSet presAssocID="{7647A9E9-5E96-4E78-8EF2-3333D881B5D8}" presName="img" presStyleLbl="fgImgPlace1" presStyleIdx="2" presStyleCnt="6" custScaleX="7704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D29774F-3095-4A65-904B-9DAA68DB745C}" type="pres">
      <dgm:prSet presAssocID="{7647A9E9-5E96-4E78-8EF2-3333D881B5D8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8134A8-10AF-4F38-850F-D8E2C4EDB0E1}" type="pres">
      <dgm:prSet presAssocID="{8731874D-6F6C-40D8-AD85-6F2E76B34295}" presName="spacer" presStyleCnt="0"/>
      <dgm:spPr/>
      <dgm:t>
        <a:bodyPr/>
        <a:lstStyle/>
        <a:p>
          <a:endParaRPr lang="ru-RU"/>
        </a:p>
      </dgm:t>
    </dgm:pt>
    <dgm:pt modelId="{656A75CB-031B-4CBA-8177-79CE2E635698}" type="pres">
      <dgm:prSet presAssocID="{C71E2D5B-5449-4825-8B7F-9D27935CF19F}" presName="comp" presStyleCnt="0"/>
      <dgm:spPr/>
      <dgm:t>
        <a:bodyPr/>
        <a:lstStyle/>
        <a:p>
          <a:endParaRPr lang="ru-RU"/>
        </a:p>
      </dgm:t>
    </dgm:pt>
    <dgm:pt modelId="{C7757BA0-5264-47FD-A4B3-E636F6B5C40A}" type="pres">
      <dgm:prSet presAssocID="{C71E2D5B-5449-4825-8B7F-9D27935CF19F}" presName="box" presStyleLbl="node1" presStyleIdx="3" presStyleCnt="6"/>
      <dgm:spPr/>
      <dgm:t>
        <a:bodyPr/>
        <a:lstStyle/>
        <a:p>
          <a:endParaRPr lang="ru-RU"/>
        </a:p>
      </dgm:t>
    </dgm:pt>
    <dgm:pt modelId="{ED5908A5-B203-4F47-BB03-5635EB0AC0CB}" type="pres">
      <dgm:prSet presAssocID="{C71E2D5B-5449-4825-8B7F-9D27935CF19F}" presName="img" presStyleLbl="fgImgPlace1" presStyleIdx="3" presStyleCnt="6" custScaleX="7915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05FF904-075E-4820-AA88-A98B8903CC2E}" type="pres">
      <dgm:prSet presAssocID="{C71E2D5B-5449-4825-8B7F-9D27935CF19F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D6599-4ABA-442A-A575-C6B77B307C78}" type="pres">
      <dgm:prSet presAssocID="{B3A97798-EF9B-4994-9EF9-5EC9D0452692}" presName="spacer" presStyleCnt="0"/>
      <dgm:spPr/>
      <dgm:t>
        <a:bodyPr/>
        <a:lstStyle/>
        <a:p>
          <a:endParaRPr lang="ru-RU"/>
        </a:p>
      </dgm:t>
    </dgm:pt>
    <dgm:pt modelId="{CD6D7F04-90A2-47E2-8BE7-F27FE30532B6}" type="pres">
      <dgm:prSet presAssocID="{79DDB194-3109-4F0F-BC33-6B9260D29DD3}" presName="comp" presStyleCnt="0"/>
      <dgm:spPr/>
      <dgm:t>
        <a:bodyPr/>
        <a:lstStyle/>
        <a:p>
          <a:endParaRPr lang="ru-RU"/>
        </a:p>
      </dgm:t>
    </dgm:pt>
    <dgm:pt modelId="{34BCC530-BA2E-447F-BDCC-4B5ADF1E2510}" type="pres">
      <dgm:prSet presAssocID="{79DDB194-3109-4F0F-BC33-6B9260D29DD3}" presName="box" presStyleLbl="node1" presStyleIdx="4" presStyleCnt="6"/>
      <dgm:spPr/>
      <dgm:t>
        <a:bodyPr/>
        <a:lstStyle/>
        <a:p>
          <a:endParaRPr lang="ru-RU"/>
        </a:p>
      </dgm:t>
    </dgm:pt>
    <dgm:pt modelId="{E43E4EEC-4B64-4192-8E95-14D0B21B99B5}" type="pres">
      <dgm:prSet presAssocID="{79DDB194-3109-4F0F-BC33-6B9260D29DD3}" presName="img" presStyleLbl="fgImgPlace1" presStyleIdx="4" presStyleCnt="6" custScaleX="8020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B3EC81A-057E-4389-ADE8-BE385BB064BE}" type="pres">
      <dgm:prSet presAssocID="{79DDB194-3109-4F0F-BC33-6B9260D29DD3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DA236-14F7-4960-B1B6-47BCCAB5F694}" type="pres">
      <dgm:prSet presAssocID="{7576C830-C242-48AF-93BE-2C4E0E3641C8}" presName="spacer" presStyleCnt="0"/>
      <dgm:spPr/>
      <dgm:t>
        <a:bodyPr/>
        <a:lstStyle/>
        <a:p>
          <a:endParaRPr lang="ru-RU"/>
        </a:p>
      </dgm:t>
    </dgm:pt>
    <dgm:pt modelId="{271D56EA-F646-4EA7-9B62-9CD41BEE11F5}" type="pres">
      <dgm:prSet presAssocID="{4AE72FE0-38F2-4E7E-8247-9D561C1F5C8D}" presName="comp" presStyleCnt="0"/>
      <dgm:spPr/>
      <dgm:t>
        <a:bodyPr/>
        <a:lstStyle/>
        <a:p>
          <a:endParaRPr lang="ru-RU"/>
        </a:p>
      </dgm:t>
    </dgm:pt>
    <dgm:pt modelId="{44FA759E-6245-4312-BBBF-0409BE136454}" type="pres">
      <dgm:prSet presAssocID="{4AE72FE0-38F2-4E7E-8247-9D561C1F5C8D}" presName="box" presStyleLbl="node1" presStyleIdx="5" presStyleCnt="6"/>
      <dgm:spPr/>
      <dgm:t>
        <a:bodyPr/>
        <a:lstStyle/>
        <a:p>
          <a:endParaRPr lang="ru-RU"/>
        </a:p>
      </dgm:t>
    </dgm:pt>
    <dgm:pt modelId="{56D96A6F-E89F-4A32-ACF6-1A71B8E0E169}" type="pres">
      <dgm:prSet presAssocID="{4AE72FE0-38F2-4E7E-8247-9D561C1F5C8D}" presName="img" presStyleLbl="fgImgPlace1" presStyleIdx="5" presStyleCnt="6" custScaleX="7915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C52288-5F5E-42E8-B3B8-555870494E11}" type="pres">
      <dgm:prSet presAssocID="{4AE72FE0-38F2-4E7E-8247-9D561C1F5C8D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2D567B-ADCA-450A-A7AE-0E7848675109}" type="presOf" srcId="{C64A7D18-CEC2-474D-BB69-A0DB1AA804B7}" destId="{C652B647-4AE4-484E-9380-61D853494F9E}" srcOrd="1" destOrd="0" presId="urn:microsoft.com/office/officeart/2005/8/layout/vList4"/>
    <dgm:cxn modelId="{35409A3B-7861-44D5-91DD-4D3820ACCA8A}" type="presOf" srcId="{C71E2D5B-5449-4825-8B7F-9D27935CF19F}" destId="{C7757BA0-5264-47FD-A4B3-E636F6B5C40A}" srcOrd="0" destOrd="0" presId="urn:microsoft.com/office/officeart/2005/8/layout/vList4"/>
    <dgm:cxn modelId="{BA618F23-0201-4EA9-AEEC-9743FD64F05F}" srcId="{03336A6F-4F69-4EBE-970A-6BFF6C1AD6D7}" destId="{7647A9E9-5E96-4E78-8EF2-3333D881B5D8}" srcOrd="2" destOrd="0" parTransId="{AD8A86FA-AC46-4B79-A086-D7A75CD601F3}" sibTransId="{8731874D-6F6C-40D8-AD85-6F2E76B34295}"/>
    <dgm:cxn modelId="{BFA86733-26A8-4D13-8C4F-B47F9CA5C380}" type="presOf" srcId="{4AE72FE0-38F2-4E7E-8247-9D561C1F5C8D}" destId="{ABC52288-5F5E-42E8-B3B8-555870494E11}" srcOrd="1" destOrd="0" presId="urn:microsoft.com/office/officeart/2005/8/layout/vList4"/>
    <dgm:cxn modelId="{DBD13759-5941-4BC1-8972-22C7DEBFEDE6}" type="presOf" srcId="{C71E2D5B-5449-4825-8B7F-9D27935CF19F}" destId="{C05FF904-075E-4820-AA88-A98B8903CC2E}" srcOrd="1" destOrd="0" presId="urn:microsoft.com/office/officeart/2005/8/layout/vList4"/>
    <dgm:cxn modelId="{16CE5CCF-857B-4E4F-BE4E-A384DEE95988}" srcId="{03336A6F-4F69-4EBE-970A-6BFF6C1AD6D7}" destId="{4AE72FE0-38F2-4E7E-8247-9D561C1F5C8D}" srcOrd="5" destOrd="0" parTransId="{6C867A45-CF85-4E88-AA99-7D8F6D7842CB}" sibTransId="{B84C7959-7435-4D19-85AA-548253ADCAFD}"/>
    <dgm:cxn modelId="{C1207F1B-1093-41A1-B827-3812CE7B88D0}" srcId="{03336A6F-4F69-4EBE-970A-6BFF6C1AD6D7}" destId="{C71E2D5B-5449-4825-8B7F-9D27935CF19F}" srcOrd="3" destOrd="0" parTransId="{7230BC7E-A5D4-4F5B-9DAA-3FDB4F1CE3F2}" sibTransId="{B3A97798-EF9B-4994-9EF9-5EC9D0452692}"/>
    <dgm:cxn modelId="{58C59398-3C79-4EBC-8987-23985D7B23B4}" srcId="{03336A6F-4F69-4EBE-970A-6BFF6C1AD6D7}" destId="{C64A7D18-CEC2-474D-BB69-A0DB1AA804B7}" srcOrd="0" destOrd="0" parTransId="{209AD462-3D7D-4807-8DF6-E60C33A212CC}" sibTransId="{704381A7-38DB-4E3B-83D2-5D843C09C683}"/>
    <dgm:cxn modelId="{3DA7DB89-34E2-4A1F-BBB2-B119C47C0217}" type="presOf" srcId="{7647A9E9-5E96-4E78-8EF2-3333D881B5D8}" destId="{24D8302C-C053-4545-8A2A-8F7515B2CD00}" srcOrd="0" destOrd="0" presId="urn:microsoft.com/office/officeart/2005/8/layout/vList4"/>
    <dgm:cxn modelId="{8F2D1BF0-8536-4426-B805-BAAED8E5A9A8}" type="presOf" srcId="{4AE72FE0-38F2-4E7E-8247-9D561C1F5C8D}" destId="{44FA759E-6245-4312-BBBF-0409BE136454}" srcOrd="0" destOrd="0" presId="urn:microsoft.com/office/officeart/2005/8/layout/vList4"/>
    <dgm:cxn modelId="{FC87B486-816D-457C-B53A-B8B449377B69}" type="presOf" srcId="{03336A6F-4F69-4EBE-970A-6BFF6C1AD6D7}" destId="{988BB8A3-EBF0-460F-838B-C0C67026E183}" srcOrd="0" destOrd="0" presId="urn:microsoft.com/office/officeart/2005/8/layout/vList4"/>
    <dgm:cxn modelId="{4763F4B7-0B11-4520-AE7F-3FF56CF19530}" type="presOf" srcId="{79DDB194-3109-4F0F-BC33-6B9260D29DD3}" destId="{1B3EC81A-057E-4389-ADE8-BE385BB064BE}" srcOrd="1" destOrd="0" presId="urn:microsoft.com/office/officeart/2005/8/layout/vList4"/>
    <dgm:cxn modelId="{091BC4AB-3C81-4DF4-B130-498BC6E291B5}" type="presOf" srcId="{7647A9E9-5E96-4E78-8EF2-3333D881B5D8}" destId="{9D29774F-3095-4A65-904B-9DAA68DB745C}" srcOrd="1" destOrd="0" presId="urn:microsoft.com/office/officeart/2005/8/layout/vList4"/>
    <dgm:cxn modelId="{34C1622E-4D10-408B-8509-973C796EC594}" type="presOf" srcId="{C64A7D18-CEC2-474D-BB69-A0DB1AA804B7}" destId="{72A64246-2A80-4810-B0D2-1B537A791A97}" srcOrd="0" destOrd="0" presId="urn:microsoft.com/office/officeart/2005/8/layout/vList4"/>
    <dgm:cxn modelId="{A72D1C61-90DB-430E-943C-AD5455DA8854}" srcId="{03336A6F-4F69-4EBE-970A-6BFF6C1AD6D7}" destId="{54844A1D-D06C-46DA-B5D1-991BF63CC3BE}" srcOrd="1" destOrd="0" parTransId="{16544343-D26F-4924-A0CB-8187330EF525}" sibTransId="{3EC2143F-47C0-47BD-8439-28B58846D56C}"/>
    <dgm:cxn modelId="{C80933DD-DC5B-4A16-BDE7-8DB719543542}" type="presOf" srcId="{54844A1D-D06C-46DA-B5D1-991BF63CC3BE}" destId="{9F71FDF5-DE7B-43E9-9AB5-9569C2F9E143}" srcOrd="0" destOrd="0" presId="urn:microsoft.com/office/officeart/2005/8/layout/vList4"/>
    <dgm:cxn modelId="{3F6F675F-FC12-4632-9C67-227196FA299B}" type="presOf" srcId="{54844A1D-D06C-46DA-B5D1-991BF63CC3BE}" destId="{8691CEC0-EE59-4174-8AD8-2CC2E9E323D6}" srcOrd="1" destOrd="0" presId="urn:microsoft.com/office/officeart/2005/8/layout/vList4"/>
    <dgm:cxn modelId="{66B6DA3E-96E9-4AE9-9F58-F753549D59D2}" type="presOf" srcId="{79DDB194-3109-4F0F-BC33-6B9260D29DD3}" destId="{34BCC530-BA2E-447F-BDCC-4B5ADF1E2510}" srcOrd="0" destOrd="0" presId="urn:microsoft.com/office/officeart/2005/8/layout/vList4"/>
    <dgm:cxn modelId="{8067365D-734C-482E-9285-67C50C34CF61}" srcId="{03336A6F-4F69-4EBE-970A-6BFF6C1AD6D7}" destId="{79DDB194-3109-4F0F-BC33-6B9260D29DD3}" srcOrd="4" destOrd="0" parTransId="{5AE90CCA-ADA3-4308-B93F-2671EB484C57}" sibTransId="{7576C830-C242-48AF-93BE-2C4E0E3641C8}"/>
    <dgm:cxn modelId="{333F02EC-DE8F-4240-B1A4-DA3CFE7C9A7A}" type="presParOf" srcId="{988BB8A3-EBF0-460F-838B-C0C67026E183}" destId="{7FA14990-EF42-4D96-8F72-E8C5BEBF90C8}" srcOrd="0" destOrd="0" presId="urn:microsoft.com/office/officeart/2005/8/layout/vList4"/>
    <dgm:cxn modelId="{B27726A8-5172-4D25-8E12-AB0DE31D45C1}" type="presParOf" srcId="{7FA14990-EF42-4D96-8F72-E8C5BEBF90C8}" destId="{72A64246-2A80-4810-B0D2-1B537A791A97}" srcOrd="0" destOrd="0" presId="urn:microsoft.com/office/officeart/2005/8/layout/vList4"/>
    <dgm:cxn modelId="{BD13495E-D1AE-4FF8-B719-4D38D6443903}" type="presParOf" srcId="{7FA14990-EF42-4D96-8F72-E8C5BEBF90C8}" destId="{E2BBA2D0-92D5-4D86-BBD3-04EA0E556DDF}" srcOrd="1" destOrd="0" presId="urn:microsoft.com/office/officeart/2005/8/layout/vList4"/>
    <dgm:cxn modelId="{A8CDE1D3-43B8-46A6-98F4-1B4F94A2CEBE}" type="presParOf" srcId="{7FA14990-EF42-4D96-8F72-E8C5BEBF90C8}" destId="{C652B647-4AE4-484E-9380-61D853494F9E}" srcOrd="2" destOrd="0" presId="urn:microsoft.com/office/officeart/2005/8/layout/vList4"/>
    <dgm:cxn modelId="{6406700F-8687-4436-A94E-1135ACED07F7}" type="presParOf" srcId="{988BB8A3-EBF0-460F-838B-C0C67026E183}" destId="{2EF6E4B0-3631-4BF6-9EB4-5D316EE97427}" srcOrd="1" destOrd="0" presId="urn:microsoft.com/office/officeart/2005/8/layout/vList4"/>
    <dgm:cxn modelId="{3F5FAC1E-AA61-41DB-992D-BCE45126F303}" type="presParOf" srcId="{988BB8A3-EBF0-460F-838B-C0C67026E183}" destId="{4AA10EE7-5F22-4D59-8A7C-6D8D79C6B1E9}" srcOrd="2" destOrd="0" presId="urn:microsoft.com/office/officeart/2005/8/layout/vList4"/>
    <dgm:cxn modelId="{5B8CDDB3-3575-485C-8E77-6A964BFD24D4}" type="presParOf" srcId="{4AA10EE7-5F22-4D59-8A7C-6D8D79C6B1E9}" destId="{9F71FDF5-DE7B-43E9-9AB5-9569C2F9E143}" srcOrd="0" destOrd="0" presId="urn:microsoft.com/office/officeart/2005/8/layout/vList4"/>
    <dgm:cxn modelId="{FFC2EFA3-EB59-4E56-849B-1EA656C43AEB}" type="presParOf" srcId="{4AA10EE7-5F22-4D59-8A7C-6D8D79C6B1E9}" destId="{5CEF94E5-0D81-41E7-8C62-FA65AA355D41}" srcOrd="1" destOrd="0" presId="urn:microsoft.com/office/officeart/2005/8/layout/vList4"/>
    <dgm:cxn modelId="{D9C17EE1-468A-450B-AD51-9CDE2FDC12D3}" type="presParOf" srcId="{4AA10EE7-5F22-4D59-8A7C-6D8D79C6B1E9}" destId="{8691CEC0-EE59-4174-8AD8-2CC2E9E323D6}" srcOrd="2" destOrd="0" presId="urn:microsoft.com/office/officeart/2005/8/layout/vList4"/>
    <dgm:cxn modelId="{58A582B7-F758-49A5-B066-43B029666AC7}" type="presParOf" srcId="{988BB8A3-EBF0-460F-838B-C0C67026E183}" destId="{FB537A99-E8B2-4768-8073-FDE173D14333}" srcOrd="3" destOrd="0" presId="urn:microsoft.com/office/officeart/2005/8/layout/vList4"/>
    <dgm:cxn modelId="{B946005A-814E-4F4A-A9DC-E5F9D5BCE974}" type="presParOf" srcId="{988BB8A3-EBF0-460F-838B-C0C67026E183}" destId="{BDA2AEA9-360B-48B1-9759-0536D786BC50}" srcOrd="4" destOrd="0" presId="urn:microsoft.com/office/officeart/2005/8/layout/vList4"/>
    <dgm:cxn modelId="{CA5D23B3-8B49-40FD-B994-A16FCA49D328}" type="presParOf" srcId="{BDA2AEA9-360B-48B1-9759-0536D786BC50}" destId="{24D8302C-C053-4545-8A2A-8F7515B2CD00}" srcOrd="0" destOrd="0" presId="urn:microsoft.com/office/officeart/2005/8/layout/vList4"/>
    <dgm:cxn modelId="{6C16672F-D0DB-4C06-A8A4-38832774195F}" type="presParOf" srcId="{BDA2AEA9-360B-48B1-9759-0536D786BC50}" destId="{0DB6FEBD-3FBF-4E63-87E9-233970B06FDA}" srcOrd="1" destOrd="0" presId="urn:microsoft.com/office/officeart/2005/8/layout/vList4"/>
    <dgm:cxn modelId="{0BB59326-190B-4809-AAB2-94FC270F5139}" type="presParOf" srcId="{BDA2AEA9-360B-48B1-9759-0536D786BC50}" destId="{9D29774F-3095-4A65-904B-9DAA68DB745C}" srcOrd="2" destOrd="0" presId="urn:microsoft.com/office/officeart/2005/8/layout/vList4"/>
    <dgm:cxn modelId="{F1268869-8D68-44AB-8A3C-8036791115CE}" type="presParOf" srcId="{988BB8A3-EBF0-460F-838B-C0C67026E183}" destId="{D28134A8-10AF-4F38-850F-D8E2C4EDB0E1}" srcOrd="5" destOrd="0" presId="urn:microsoft.com/office/officeart/2005/8/layout/vList4"/>
    <dgm:cxn modelId="{F1602701-62C5-439C-80B2-882500B9478E}" type="presParOf" srcId="{988BB8A3-EBF0-460F-838B-C0C67026E183}" destId="{656A75CB-031B-4CBA-8177-79CE2E635698}" srcOrd="6" destOrd="0" presId="urn:microsoft.com/office/officeart/2005/8/layout/vList4"/>
    <dgm:cxn modelId="{AA7329C4-8ECA-4B74-9EBE-AFA668389252}" type="presParOf" srcId="{656A75CB-031B-4CBA-8177-79CE2E635698}" destId="{C7757BA0-5264-47FD-A4B3-E636F6B5C40A}" srcOrd="0" destOrd="0" presId="urn:microsoft.com/office/officeart/2005/8/layout/vList4"/>
    <dgm:cxn modelId="{A8B3D606-9A98-4055-AF77-095494D95AFF}" type="presParOf" srcId="{656A75CB-031B-4CBA-8177-79CE2E635698}" destId="{ED5908A5-B203-4F47-BB03-5635EB0AC0CB}" srcOrd="1" destOrd="0" presId="urn:microsoft.com/office/officeart/2005/8/layout/vList4"/>
    <dgm:cxn modelId="{D5D544E8-BACB-42C0-960E-551A1371A8B4}" type="presParOf" srcId="{656A75CB-031B-4CBA-8177-79CE2E635698}" destId="{C05FF904-075E-4820-AA88-A98B8903CC2E}" srcOrd="2" destOrd="0" presId="urn:microsoft.com/office/officeart/2005/8/layout/vList4"/>
    <dgm:cxn modelId="{AF95240B-3241-496D-8B0B-47786C9FE4C9}" type="presParOf" srcId="{988BB8A3-EBF0-460F-838B-C0C67026E183}" destId="{5E4D6599-4ABA-442A-A575-C6B77B307C78}" srcOrd="7" destOrd="0" presId="urn:microsoft.com/office/officeart/2005/8/layout/vList4"/>
    <dgm:cxn modelId="{F5B22CC8-1B43-4A6D-B510-55661B87269D}" type="presParOf" srcId="{988BB8A3-EBF0-460F-838B-C0C67026E183}" destId="{CD6D7F04-90A2-47E2-8BE7-F27FE30532B6}" srcOrd="8" destOrd="0" presId="urn:microsoft.com/office/officeart/2005/8/layout/vList4"/>
    <dgm:cxn modelId="{0E9FD099-FD95-48D6-AC87-F647A33C236A}" type="presParOf" srcId="{CD6D7F04-90A2-47E2-8BE7-F27FE30532B6}" destId="{34BCC530-BA2E-447F-BDCC-4B5ADF1E2510}" srcOrd="0" destOrd="0" presId="urn:microsoft.com/office/officeart/2005/8/layout/vList4"/>
    <dgm:cxn modelId="{878FF7F1-D93A-40F9-B05A-DA70EAC26788}" type="presParOf" srcId="{CD6D7F04-90A2-47E2-8BE7-F27FE30532B6}" destId="{E43E4EEC-4B64-4192-8E95-14D0B21B99B5}" srcOrd="1" destOrd="0" presId="urn:microsoft.com/office/officeart/2005/8/layout/vList4"/>
    <dgm:cxn modelId="{B1EE7999-7460-41B5-8889-3FFDE5776F3A}" type="presParOf" srcId="{CD6D7F04-90A2-47E2-8BE7-F27FE30532B6}" destId="{1B3EC81A-057E-4389-ADE8-BE385BB064BE}" srcOrd="2" destOrd="0" presId="urn:microsoft.com/office/officeart/2005/8/layout/vList4"/>
    <dgm:cxn modelId="{B5B6DE61-185B-4CC3-982C-C1E61AE98A47}" type="presParOf" srcId="{988BB8A3-EBF0-460F-838B-C0C67026E183}" destId="{9F9DA236-14F7-4960-B1B6-47BCCAB5F694}" srcOrd="9" destOrd="0" presId="urn:microsoft.com/office/officeart/2005/8/layout/vList4"/>
    <dgm:cxn modelId="{C93D673C-56AB-47E1-85D2-C48F8B3A8B86}" type="presParOf" srcId="{988BB8A3-EBF0-460F-838B-C0C67026E183}" destId="{271D56EA-F646-4EA7-9B62-9CD41BEE11F5}" srcOrd="10" destOrd="0" presId="urn:microsoft.com/office/officeart/2005/8/layout/vList4"/>
    <dgm:cxn modelId="{E2F43D4A-646C-40AB-920E-683554C58FFB}" type="presParOf" srcId="{271D56EA-F646-4EA7-9B62-9CD41BEE11F5}" destId="{44FA759E-6245-4312-BBBF-0409BE136454}" srcOrd="0" destOrd="0" presId="urn:microsoft.com/office/officeart/2005/8/layout/vList4"/>
    <dgm:cxn modelId="{DC157903-CDB6-4CDE-9345-46A435E622BE}" type="presParOf" srcId="{271D56EA-F646-4EA7-9B62-9CD41BEE11F5}" destId="{56D96A6F-E89F-4A32-ACF6-1A71B8E0E169}" srcOrd="1" destOrd="0" presId="urn:microsoft.com/office/officeart/2005/8/layout/vList4"/>
    <dgm:cxn modelId="{A1332F6A-F9CF-40C3-8CF6-8A6DA462473C}" type="presParOf" srcId="{271D56EA-F646-4EA7-9B62-9CD41BEE11F5}" destId="{ABC52288-5F5E-42E8-B3B8-555870494E1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CA6DAE-7C58-42EB-B6DE-F3EA8CAEC2EE}" type="doc">
      <dgm:prSet loTypeId="urn:microsoft.com/office/officeart/2005/8/layout/venn1" loCatId="relationship" qsTypeId="urn:microsoft.com/office/officeart/2005/8/quickstyle/simple2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614DAFA3-32C5-4C13-B309-4E092D03447B}">
      <dgm:prSet/>
      <dgm:spPr/>
      <dgm:t>
        <a:bodyPr/>
        <a:lstStyle/>
        <a:p>
          <a:pPr rtl="0"/>
          <a:r>
            <a:rPr lang="ru-RU" dirty="0" smtClean="0"/>
            <a:t>Оптимальное количество объектов</a:t>
          </a:r>
          <a:endParaRPr lang="ru-RU" dirty="0"/>
        </a:p>
      </dgm:t>
    </dgm:pt>
    <dgm:pt modelId="{B31FC09B-B575-465E-BBD7-3EF7B225DB3F}" type="parTrans" cxnId="{40494D04-77D9-45D8-80AC-D6034D0E55E2}">
      <dgm:prSet/>
      <dgm:spPr/>
      <dgm:t>
        <a:bodyPr/>
        <a:lstStyle/>
        <a:p>
          <a:endParaRPr lang="ru-RU"/>
        </a:p>
      </dgm:t>
    </dgm:pt>
    <dgm:pt modelId="{6E6E0792-3BA9-4579-A808-2C6A4DEBAFFF}" type="sibTrans" cxnId="{40494D04-77D9-45D8-80AC-D6034D0E55E2}">
      <dgm:prSet/>
      <dgm:spPr/>
      <dgm:t>
        <a:bodyPr/>
        <a:lstStyle/>
        <a:p>
          <a:endParaRPr lang="ru-RU"/>
        </a:p>
      </dgm:t>
    </dgm:pt>
    <dgm:pt modelId="{707B0C9A-0DA4-4994-95CB-0E2A09F2DFC1}">
      <dgm:prSet/>
      <dgm:spPr/>
      <dgm:t>
        <a:bodyPr/>
        <a:lstStyle/>
        <a:p>
          <a:pPr rtl="0"/>
          <a:r>
            <a:rPr lang="ru-RU" smtClean="0"/>
            <a:t>Разнообразие типов и видов объектов</a:t>
          </a:r>
          <a:endParaRPr lang="ru-RU"/>
        </a:p>
      </dgm:t>
    </dgm:pt>
    <dgm:pt modelId="{47F01225-AE01-42AA-8F48-3EC20E0DB4BD}" type="parTrans" cxnId="{15EAFF21-C615-4CC4-984D-7720CD0CB4B4}">
      <dgm:prSet/>
      <dgm:spPr/>
      <dgm:t>
        <a:bodyPr/>
        <a:lstStyle/>
        <a:p>
          <a:endParaRPr lang="ru-RU"/>
        </a:p>
      </dgm:t>
    </dgm:pt>
    <dgm:pt modelId="{369A97A3-E624-47F1-B893-8AB0B680444B}" type="sibTrans" cxnId="{15EAFF21-C615-4CC4-984D-7720CD0CB4B4}">
      <dgm:prSet/>
      <dgm:spPr/>
      <dgm:t>
        <a:bodyPr/>
        <a:lstStyle/>
        <a:p>
          <a:endParaRPr lang="ru-RU"/>
        </a:p>
      </dgm:t>
    </dgm:pt>
    <dgm:pt modelId="{901DECB6-9811-4505-8A37-AB064025B1A8}">
      <dgm:prSet/>
      <dgm:spPr/>
      <dgm:t>
        <a:bodyPr/>
        <a:lstStyle/>
        <a:p>
          <a:pPr rtl="0"/>
          <a:r>
            <a:rPr lang="ru-RU" smtClean="0"/>
            <a:t>Выход на объект со страницы учебника</a:t>
          </a:r>
          <a:endParaRPr lang="ru-RU"/>
        </a:p>
      </dgm:t>
    </dgm:pt>
    <dgm:pt modelId="{B28C254A-8053-4AE9-B772-F29A4937B6E4}" type="parTrans" cxnId="{E67E8F56-CE8C-46C8-891D-0940F33586CC}">
      <dgm:prSet/>
      <dgm:spPr/>
      <dgm:t>
        <a:bodyPr/>
        <a:lstStyle/>
        <a:p>
          <a:endParaRPr lang="ru-RU"/>
        </a:p>
      </dgm:t>
    </dgm:pt>
    <dgm:pt modelId="{F9F8A019-475C-446E-88CE-6F6F54051F0D}" type="sibTrans" cxnId="{E67E8F56-CE8C-46C8-891D-0940F33586CC}">
      <dgm:prSet/>
      <dgm:spPr/>
      <dgm:t>
        <a:bodyPr/>
        <a:lstStyle/>
        <a:p>
          <a:endParaRPr lang="ru-RU"/>
        </a:p>
      </dgm:t>
    </dgm:pt>
    <dgm:pt modelId="{E66A0D3E-F168-45CA-963B-13758911D5E2}" type="pres">
      <dgm:prSet presAssocID="{12CA6DAE-7C58-42EB-B6DE-F3EA8CAEC2E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D67F84-94C0-4276-8D4C-D91D5179D53B}" type="pres">
      <dgm:prSet presAssocID="{614DAFA3-32C5-4C13-B309-4E092D03447B}" presName="circ1" presStyleLbl="vennNode1" presStyleIdx="0" presStyleCnt="3"/>
      <dgm:spPr/>
      <dgm:t>
        <a:bodyPr/>
        <a:lstStyle/>
        <a:p>
          <a:endParaRPr lang="ru-RU"/>
        </a:p>
      </dgm:t>
    </dgm:pt>
    <dgm:pt modelId="{CC0DBA0A-EBD4-4012-8D98-A3A946990B5A}" type="pres">
      <dgm:prSet presAssocID="{614DAFA3-32C5-4C13-B309-4E092D03447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576EA-5ADE-492C-BD73-F5EF07338B37}" type="pres">
      <dgm:prSet presAssocID="{707B0C9A-0DA4-4994-95CB-0E2A09F2DFC1}" presName="circ2" presStyleLbl="vennNode1" presStyleIdx="1" presStyleCnt="3"/>
      <dgm:spPr/>
      <dgm:t>
        <a:bodyPr/>
        <a:lstStyle/>
        <a:p>
          <a:endParaRPr lang="ru-RU"/>
        </a:p>
      </dgm:t>
    </dgm:pt>
    <dgm:pt modelId="{9AA59A35-EC79-46F8-A135-A9E8E8C45EED}" type="pres">
      <dgm:prSet presAssocID="{707B0C9A-0DA4-4994-95CB-0E2A09F2DFC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EDD10-74D3-44FD-87B2-C7F8D49135F2}" type="pres">
      <dgm:prSet presAssocID="{901DECB6-9811-4505-8A37-AB064025B1A8}" presName="circ3" presStyleLbl="vennNode1" presStyleIdx="2" presStyleCnt="3"/>
      <dgm:spPr/>
      <dgm:t>
        <a:bodyPr/>
        <a:lstStyle/>
        <a:p>
          <a:endParaRPr lang="ru-RU"/>
        </a:p>
      </dgm:t>
    </dgm:pt>
    <dgm:pt modelId="{30EFDF89-0D67-41C7-AA45-53DCF95ED261}" type="pres">
      <dgm:prSet presAssocID="{901DECB6-9811-4505-8A37-AB064025B1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01BA66-3D95-4E50-A621-595204BBD00E}" type="presOf" srcId="{901DECB6-9811-4505-8A37-AB064025B1A8}" destId="{30EFDF89-0D67-41C7-AA45-53DCF95ED261}" srcOrd="1" destOrd="0" presId="urn:microsoft.com/office/officeart/2005/8/layout/venn1"/>
    <dgm:cxn modelId="{9C3F4D2B-C738-4846-98C5-3BFA8288FD56}" type="presOf" srcId="{901DECB6-9811-4505-8A37-AB064025B1A8}" destId="{8BFEDD10-74D3-44FD-87B2-C7F8D49135F2}" srcOrd="0" destOrd="0" presId="urn:microsoft.com/office/officeart/2005/8/layout/venn1"/>
    <dgm:cxn modelId="{E67E8F56-CE8C-46C8-891D-0940F33586CC}" srcId="{12CA6DAE-7C58-42EB-B6DE-F3EA8CAEC2EE}" destId="{901DECB6-9811-4505-8A37-AB064025B1A8}" srcOrd="2" destOrd="0" parTransId="{B28C254A-8053-4AE9-B772-F29A4937B6E4}" sibTransId="{F9F8A019-475C-446E-88CE-6F6F54051F0D}"/>
    <dgm:cxn modelId="{40494D04-77D9-45D8-80AC-D6034D0E55E2}" srcId="{12CA6DAE-7C58-42EB-B6DE-F3EA8CAEC2EE}" destId="{614DAFA3-32C5-4C13-B309-4E092D03447B}" srcOrd="0" destOrd="0" parTransId="{B31FC09B-B575-465E-BBD7-3EF7B225DB3F}" sibTransId="{6E6E0792-3BA9-4579-A808-2C6A4DEBAFFF}"/>
    <dgm:cxn modelId="{EF727D5B-537D-44D0-A6DE-938E957E1A2F}" type="presOf" srcId="{614DAFA3-32C5-4C13-B309-4E092D03447B}" destId="{CC0DBA0A-EBD4-4012-8D98-A3A946990B5A}" srcOrd="1" destOrd="0" presId="urn:microsoft.com/office/officeart/2005/8/layout/venn1"/>
    <dgm:cxn modelId="{C50E6BCF-0F75-491F-A23E-2603E737FA66}" type="presOf" srcId="{12CA6DAE-7C58-42EB-B6DE-F3EA8CAEC2EE}" destId="{E66A0D3E-F168-45CA-963B-13758911D5E2}" srcOrd="0" destOrd="0" presId="urn:microsoft.com/office/officeart/2005/8/layout/venn1"/>
    <dgm:cxn modelId="{15EAFF21-C615-4CC4-984D-7720CD0CB4B4}" srcId="{12CA6DAE-7C58-42EB-B6DE-F3EA8CAEC2EE}" destId="{707B0C9A-0DA4-4994-95CB-0E2A09F2DFC1}" srcOrd="1" destOrd="0" parTransId="{47F01225-AE01-42AA-8F48-3EC20E0DB4BD}" sibTransId="{369A97A3-E624-47F1-B893-8AB0B680444B}"/>
    <dgm:cxn modelId="{92B5DD67-3811-4F74-A2A9-D32722D82122}" type="presOf" srcId="{707B0C9A-0DA4-4994-95CB-0E2A09F2DFC1}" destId="{0E7576EA-5ADE-492C-BD73-F5EF07338B37}" srcOrd="0" destOrd="0" presId="urn:microsoft.com/office/officeart/2005/8/layout/venn1"/>
    <dgm:cxn modelId="{0D829EC3-69C2-4A14-AD29-6E1A77ADFF10}" type="presOf" srcId="{707B0C9A-0DA4-4994-95CB-0E2A09F2DFC1}" destId="{9AA59A35-EC79-46F8-A135-A9E8E8C45EED}" srcOrd="1" destOrd="0" presId="urn:microsoft.com/office/officeart/2005/8/layout/venn1"/>
    <dgm:cxn modelId="{7ADFD6FA-1761-4EE7-8B46-97AFD7F935A5}" type="presOf" srcId="{614DAFA3-32C5-4C13-B309-4E092D03447B}" destId="{29D67F84-94C0-4276-8D4C-D91D5179D53B}" srcOrd="0" destOrd="0" presId="urn:microsoft.com/office/officeart/2005/8/layout/venn1"/>
    <dgm:cxn modelId="{E77FD3DD-218A-446F-8F70-1F44B9A08143}" type="presParOf" srcId="{E66A0D3E-F168-45CA-963B-13758911D5E2}" destId="{29D67F84-94C0-4276-8D4C-D91D5179D53B}" srcOrd="0" destOrd="0" presId="urn:microsoft.com/office/officeart/2005/8/layout/venn1"/>
    <dgm:cxn modelId="{542DB5BE-8D45-424D-9FE6-1132CCB63890}" type="presParOf" srcId="{E66A0D3E-F168-45CA-963B-13758911D5E2}" destId="{CC0DBA0A-EBD4-4012-8D98-A3A946990B5A}" srcOrd="1" destOrd="0" presId="urn:microsoft.com/office/officeart/2005/8/layout/venn1"/>
    <dgm:cxn modelId="{FFD48E98-F9A3-44ED-82A6-4783470E9F8B}" type="presParOf" srcId="{E66A0D3E-F168-45CA-963B-13758911D5E2}" destId="{0E7576EA-5ADE-492C-BD73-F5EF07338B37}" srcOrd="2" destOrd="0" presId="urn:microsoft.com/office/officeart/2005/8/layout/venn1"/>
    <dgm:cxn modelId="{3A4581B5-EE6B-43C2-B6A0-3A64C1D74ED7}" type="presParOf" srcId="{E66A0D3E-F168-45CA-963B-13758911D5E2}" destId="{9AA59A35-EC79-46F8-A135-A9E8E8C45EED}" srcOrd="3" destOrd="0" presId="urn:microsoft.com/office/officeart/2005/8/layout/venn1"/>
    <dgm:cxn modelId="{EC9B65B4-FE44-405B-AC46-5E8BD2BB522C}" type="presParOf" srcId="{E66A0D3E-F168-45CA-963B-13758911D5E2}" destId="{8BFEDD10-74D3-44FD-87B2-C7F8D49135F2}" srcOrd="4" destOrd="0" presId="urn:microsoft.com/office/officeart/2005/8/layout/venn1"/>
    <dgm:cxn modelId="{0628879F-B184-4469-833C-B06A0B83AFC2}" type="presParOf" srcId="{E66A0D3E-F168-45CA-963B-13758911D5E2}" destId="{30EFDF89-0D67-41C7-AA45-53DCF95ED26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AAF0C-FD68-4BBC-9355-97C0590CCE53}">
      <dsp:nvSpPr>
        <dsp:cNvPr id="0" name=""/>
        <dsp:cNvSpPr/>
      </dsp:nvSpPr>
      <dsp:spPr>
        <a:xfrm>
          <a:off x="4531" y="762"/>
          <a:ext cx="11280260" cy="9806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u="sng" kern="1200" dirty="0" smtClean="0">
              <a:solidFill>
                <a:srgbClr val="0070C0"/>
              </a:solidFill>
            </a:rPr>
            <a:t>Печатная форма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u="sng" kern="1200" dirty="0"/>
        </a:p>
      </dsp:txBody>
      <dsp:txXfrm>
        <a:off x="33254" y="29485"/>
        <a:ext cx="11222814" cy="923224"/>
      </dsp:txXfrm>
    </dsp:sp>
    <dsp:sp modelId="{F434155B-6965-4B27-A996-7250FF8C3C0E}">
      <dsp:nvSpPr>
        <dsp:cNvPr id="0" name=""/>
        <dsp:cNvSpPr/>
      </dsp:nvSpPr>
      <dsp:spPr>
        <a:xfrm>
          <a:off x="4531" y="1443236"/>
          <a:ext cx="2113991" cy="3913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Ограниченное количество визуальных объектов</a:t>
          </a:r>
          <a:endParaRPr lang="ru-RU" sz="2000" kern="1200" dirty="0"/>
        </a:p>
      </dsp:txBody>
      <dsp:txXfrm>
        <a:off x="66448" y="1505153"/>
        <a:ext cx="1990157" cy="3789612"/>
      </dsp:txXfrm>
    </dsp:sp>
    <dsp:sp modelId="{163655EA-E6F3-4F73-A762-7EA239278468}">
      <dsp:nvSpPr>
        <dsp:cNvPr id="0" name=""/>
        <dsp:cNvSpPr/>
      </dsp:nvSpPr>
      <dsp:spPr>
        <a:xfrm>
          <a:off x="2296098" y="1443236"/>
          <a:ext cx="2113991" cy="3913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Нет динамической визуализации</a:t>
          </a:r>
          <a:endParaRPr lang="ru-RU" sz="2000" kern="1200" dirty="0"/>
        </a:p>
      </dsp:txBody>
      <dsp:txXfrm>
        <a:off x="2358015" y="1505153"/>
        <a:ext cx="1990157" cy="3789612"/>
      </dsp:txXfrm>
    </dsp:sp>
    <dsp:sp modelId="{CC1FF763-7B02-4CDD-880E-55838CDCD1A7}">
      <dsp:nvSpPr>
        <dsp:cNvPr id="0" name=""/>
        <dsp:cNvSpPr/>
      </dsp:nvSpPr>
      <dsp:spPr>
        <a:xfrm>
          <a:off x="4587665" y="1443236"/>
          <a:ext cx="2113991" cy="3913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Нет возможности дополнить содержание учебника</a:t>
          </a:r>
          <a:endParaRPr lang="ru-RU" sz="2000" kern="1200" dirty="0"/>
        </a:p>
      </dsp:txBody>
      <dsp:txXfrm>
        <a:off x="4649582" y="1505153"/>
        <a:ext cx="1990157" cy="3789612"/>
      </dsp:txXfrm>
    </dsp:sp>
    <dsp:sp modelId="{6A7B0914-AF6D-4664-873E-DE759C4B6201}">
      <dsp:nvSpPr>
        <dsp:cNvPr id="0" name=""/>
        <dsp:cNvSpPr/>
      </dsp:nvSpPr>
      <dsp:spPr>
        <a:xfrm>
          <a:off x="6879232" y="1443236"/>
          <a:ext cx="2113991" cy="3913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 всегда удается работать с материалом в собственном режиме</a:t>
          </a:r>
          <a:endParaRPr lang="ru-RU" sz="2000" kern="1200" dirty="0"/>
        </a:p>
      </dsp:txBody>
      <dsp:txXfrm>
        <a:off x="6941149" y="1505153"/>
        <a:ext cx="1990157" cy="3789612"/>
      </dsp:txXfrm>
    </dsp:sp>
    <dsp:sp modelId="{BA465305-5372-41ED-890E-AC45B3A56B0F}">
      <dsp:nvSpPr>
        <dsp:cNvPr id="0" name=""/>
        <dsp:cNvSpPr/>
      </dsp:nvSpPr>
      <dsp:spPr>
        <a:xfrm>
          <a:off x="9170799" y="1443236"/>
          <a:ext cx="2113991" cy="3913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Нет адекватной самопроверки качества усвоения знаний</a:t>
          </a:r>
          <a:endParaRPr lang="ru-RU" sz="2000" kern="1200" dirty="0"/>
        </a:p>
      </dsp:txBody>
      <dsp:txXfrm>
        <a:off x="9232716" y="1505153"/>
        <a:ext cx="1990157" cy="37896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744D8-B4F9-4AD3-8CBB-B664EA0281C7}">
      <dsp:nvSpPr>
        <dsp:cNvPr id="0" name=""/>
        <dsp:cNvSpPr/>
      </dsp:nvSpPr>
      <dsp:spPr>
        <a:xfrm rot="5400000">
          <a:off x="654287" y="1452266"/>
          <a:ext cx="1966714" cy="3272568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F03CE-56EA-4DCF-A281-DC7DB95EE30C}">
      <dsp:nvSpPr>
        <dsp:cNvPr id="0" name=""/>
        <dsp:cNvSpPr/>
      </dsp:nvSpPr>
      <dsp:spPr>
        <a:xfrm>
          <a:off x="325993" y="2430058"/>
          <a:ext cx="2954492" cy="2589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Mini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/>
            <a:t>Фрагментарно;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/>
            <a:t>Отдельные дидактические задачи;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/>
            <a:t>7-10 минут урока</a:t>
          </a:r>
          <a:endParaRPr lang="ru-RU" sz="1900" kern="1200" dirty="0"/>
        </a:p>
      </dsp:txBody>
      <dsp:txXfrm>
        <a:off x="325993" y="2430058"/>
        <a:ext cx="2954492" cy="2589786"/>
      </dsp:txXfrm>
    </dsp:sp>
    <dsp:sp modelId="{A183E5EB-A839-4F1C-AAFD-F35405F0C064}">
      <dsp:nvSpPr>
        <dsp:cNvPr id="0" name=""/>
        <dsp:cNvSpPr/>
      </dsp:nvSpPr>
      <dsp:spPr>
        <a:xfrm>
          <a:off x="2723035" y="1211335"/>
          <a:ext cx="557451" cy="557451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FDC68-7BEE-4FD6-BCAF-1B1E6B9FDF10}">
      <dsp:nvSpPr>
        <dsp:cNvPr id="0" name=""/>
        <dsp:cNvSpPr/>
      </dsp:nvSpPr>
      <dsp:spPr>
        <a:xfrm rot="5400000">
          <a:off x="4271163" y="557266"/>
          <a:ext cx="1966714" cy="3272568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0C47C-8E7B-463F-91C5-372C311083EE}">
      <dsp:nvSpPr>
        <dsp:cNvPr id="0" name=""/>
        <dsp:cNvSpPr/>
      </dsp:nvSpPr>
      <dsp:spPr>
        <a:xfrm>
          <a:off x="3942870" y="1535059"/>
          <a:ext cx="2954492" cy="2589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Midi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/>
            <a:t>Постоянно;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/>
            <a:t>Несколько дидактических задач одновременно;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/>
            <a:t>В течение всего урока при чередовании видов деятельности;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smtClean="0"/>
            <a:t>ЭФУ сочетается с другими средствами, но не заменяет их</a:t>
          </a:r>
          <a:endParaRPr lang="ru-RU" sz="1900" kern="1200" dirty="0"/>
        </a:p>
      </dsp:txBody>
      <dsp:txXfrm>
        <a:off x="3942870" y="1535059"/>
        <a:ext cx="2954492" cy="2589786"/>
      </dsp:txXfrm>
    </dsp:sp>
    <dsp:sp modelId="{7BD77323-157D-480D-A194-02A3C702735C}">
      <dsp:nvSpPr>
        <dsp:cNvPr id="0" name=""/>
        <dsp:cNvSpPr/>
      </dsp:nvSpPr>
      <dsp:spPr>
        <a:xfrm>
          <a:off x="6339911" y="316336"/>
          <a:ext cx="557451" cy="557451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F90FA-8956-45C7-A0D2-6B78DFEAB5AD}">
      <dsp:nvSpPr>
        <dsp:cNvPr id="0" name=""/>
        <dsp:cNvSpPr/>
      </dsp:nvSpPr>
      <dsp:spPr>
        <a:xfrm rot="5400000">
          <a:off x="7888040" y="-337733"/>
          <a:ext cx="1966714" cy="3272568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578E8-F978-4505-987B-AFA76D69BC9A}">
      <dsp:nvSpPr>
        <dsp:cNvPr id="0" name=""/>
        <dsp:cNvSpPr/>
      </dsp:nvSpPr>
      <dsp:spPr>
        <a:xfrm>
          <a:off x="7559746" y="640059"/>
          <a:ext cx="2954492" cy="2589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Maxi</a:t>
          </a:r>
          <a:endParaRPr lang="ru-RU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ЭФУ является единственным средством обучения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/>
            <a:t>С помощью ЭФУ решаются все дидактические задачи</a:t>
          </a:r>
          <a:endParaRPr lang="ru-RU" sz="2000" kern="1200" dirty="0"/>
        </a:p>
      </dsp:txBody>
      <dsp:txXfrm>
        <a:off x="7559746" y="640059"/>
        <a:ext cx="2954492" cy="25897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17AFE-D137-423C-B556-0A8DE6FD2B58}">
      <dsp:nvSpPr>
        <dsp:cNvPr id="0" name=""/>
        <dsp:cNvSpPr/>
      </dsp:nvSpPr>
      <dsp:spPr>
        <a:xfrm rot="16200000">
          <a:off x="1541065" y="-1541065"/>
          <a:ext cx="2175669" cy="52578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Мотивация</a:t>
          </a:r>
          <a:endParaRPr lang="ru-RU" sz="3800" kern="1200" dirty="0"/>
        </a:p>
      </dsp:txBody>
      <dsp:txXfrm rot="5400000">
        <a:off x="0" y="0"/>
        <a:ext cx="5257800" cy="1631751"/>
      </dsp:txXfrm>
    </dsp:sp>
    <dsp:sp modelId="{506E026F-935C-4283-AD2F-D8435D86924C}">
      <dsp:nvSpPr>
        <dsp:cNvPr id="0" name=""/>
        <dsp:cNvSpPr/>
      </dsp:nvSpPr>
      <dsp:spPr>
        <a:xfrm>
          <a:off x="5257800" y="0"/>
          <a:ext cx="5257800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Визуализация</a:t>
          </a:r>
          <a:endParaRPr lang="ru-RU" sz="3800" kern="1200" dirty="0"/>
        </a:p>
      </dsp:txBody>
      <dsp:txXfrm>
        <a:off x="5257800" y="0"/>
        <a:ext cx="5257800" cy="1631751"/>
      </dsp:txXfrm>
    </dsp:sp>
    <dsp:sp modelId="{F4BBD748-D6B7-4B69-81D5-08BEBEA87EBC}">
      <dsp:nvSpPr>
        <dsp:cNvPr id="0" name=""/>
        <dsp:cNvSpPr/>
      </dsp:nvSpPr>
      <dsp:spPr>
        <a:xfrm rot="10800000">
          <a:off x="0" y="2175669"/>
          <a:ext cx="5257800" cy="2175669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Индивидуализация</a:t>
          </a:r>
          <a:endParaRPr lang="ru-RU" sz="3800" kern="1200" dirty="0"/>
        </a:p>
      </dsp:txBody>
      <dsp:txXfrm rot="10800000">
        <a:off x="0" y="2719586"/>
        <a:ext cx="5257800" cy="1631751"/>
      </dsp:txXfrm>
    </dsp:sp>
    <dsp:sp modelId="{60E712A7-6FE6-44F5-A2AB-9F8F91EDFB95}">
      <dsp:nvSpPr>
        <dsp:cNvPr id="0" name=""/>
        <dsp:cNvSpPr/>
      </dsp:nvSpPr>
      <dsp:spPr>
        <a:xfrm rot="5400000">
          <a:off x="6798865" y="634603"/>
          <a:ext cx="2175669" cy="52578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Быстрая обратная связь</a:t>
          </a:r>
          <a:endParaRPr lang="ru-RU" sz="3800" kern="1200" dirty="0"/>
        </a:p>
      </dsp:txBody>
      <dsp:txXfrm rot="-5400000">
        <a:off x="5257800" y="2719586"/>
        <a:ext cx="5257800" cy="1631751"/>
      </dsp:txXfrm>
    </dsp:sp>
    <dsp:sp modelId="{463E9001-BA2B-40CD-804C-CC93C8BF571C}">
      <dsp:nvSpPr>
        <dsp:cNvPr id="0" name=""/>
        <dsp:cNvSpPr/>
      </dsp:nvSpPr>
      <dsp:spPr>
        <a:xfrm>
          <a:off x="3680460" y="1631751"/>
          <a:ext cx="3154680" cy="108783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Урок с ЭФУ</a:t>
          </a:r>
          <a:endParaRPr lang="ru-RU" sz="3800" kern="1200" dirty="0"/>
        </a:p>
      </dsp:txBody>
      <dsp:txXfrm>
        <a:off x="3733564" y="1684855"/>
        <a:ext cx="3048472" cy="9816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EF427-5A5D-4B97-9787-DDA721CEBC12}">
      <dsp:nvSpPr>
        <dsp:cNvPr id="0" name=""/>
        <dsp:cNvSpPr/>
      </dsp:nvSpPr>
      <dsp:spPr>
        <a:xfrm rot="5400000">
          <a:off x="6763964" y="-2879476"/>
          <a:ext cx="773287" cy="6729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Фронтальная работа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Групповая работа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Индивидуальная работа с содержанием</a:t>
          </a:r>
          <a:endParaRPr lang="ru-RU" sz="1600" kern="1200" dirty="0"/>
        </a:p>
      </dsp:txBody>
      <dsp:txXfrm rot="-5400000">
        <a:off x="3785616" y="136621"/>
        <a:ext cx="6692235" cy="697789"/>
      </dsp:txXfrm>
    </dsp:sp>
    <dsp:sp modelId="{7E082851-9D6C-4C73-80B1-774A2694FF3C}">
      <dsp:nvSpPr>
        <dsp:cNvPr id="0" name=""/>
        <dsp:cNvSpPr/>
      </dsp:nvSpPr>
      <dsp:spPr>
        <a:xfrm>
          <a:off x="0" y="2210"/>
          <a:ext cx="3785616" cy="9666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Источник нового знания</a:t>
          </a:r>
          <a:endParaRPr lang="ru-RU" sz="1900" kern="1200" dirty="0"/>
        </a:p>
      </dsp:txBody>
      <dsp:txXfrm>
        <a:off x="47186" y="49396"/>
        <a:ext cx="3691244" cy="872236"/>
      </dsp:txXfrm>
    </dsp:sp>
    <dsp:sp modelId="{87B1169B-B688-4E72-A0F6-F46C44B7784D}">
      <dsp:nvSpPr>
        <dsp:cNvPr id="0" name=""/>
        <dsp:cNvSpPr/>
      </dsp:nvSpPr>
      <dsp:spPr>
        <a:xfrm rot="5400000">
          <a:off x="6763964" y="-1864537"/>
          <a:ext cx="773287" cy="6729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Визуализация сложных процессов и явлений для расширения и углубления знаний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Использование мультимедийных объектов для решения исследовательских, проектных заданий</a:t>
          </a:r>
          <a:endParaRPr lang="ru-RU" sz="1400" kern="1200" dirty="0"/>
        </a:p>
      </dsp:txBody>
      <dsp:txXfrm rot="-5400000">
        <a:off x="3785616" y="1151560"/>
        <a:ext cx="6692235" cy="697789"/>
      </dsp:txXfrm>
    </dsp:sp>
    <dsp:sp modelId="{E087CD27-43A4-44E4-8C9E-282B5B67B100}">
      <dsp:nvSpPr>
        <dsp:cNvPr id="0" name=""/>
        <dsp:cNvSpPr/>
      </dsp:nvSpPr>
      <dsp:spPr>
        <a:xfrm>
          <a:off x="0" y="1017150"/>
          <a:ext cx="3785616" cy="9666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Источник дополнительной информации</a:t>
          </a:r>
          <a:endParaRPr lang="ru-RU" sz="1900" kern="1200" dirty="0"/>
        </a:p>
      </dsp:txBody>
      <dsp:txXfrm>
        <a:off x="47186" y="1064336"/>
        <a:ext cx="3691244" cy="872236"/>
      </dsp:txXfrm>
    </dsp:sp>
    <dsp:sp modelId="{99B4916F-3621-4EF8-B4BD-D1628D35CC86}">
      <dsp:nvSpPr>
        <dsp:cNvPr id="0" name=""/>
        <dsp:cNvSpPr/>
      </dsp:nvSpPr>
      <dsp:spPr>
        <a:xfrm rot="5400000">
          <a:off x="6763964" y="-849598"/>
          <a:ext cx="773287" cy="6729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Для конструирования урока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Ресурс для выполнения различных заданий, в том числе творческого характера</a:t>
          </a:r>
          <a:endParaRPr lang="ru-RU" sz="1400" kern="1200" dirty="0"/>
        </a:p>
      </dsp:txBody>
      <dsp:txXfrm rot="-5400000">
        <a:off x="3785616" y="2166499"/>
        <a:ext cx="6692235" cy="697789"/>
      </dsp:txXfrm>
    </dsp:sp>
    <dsp:sp modelId="{BD9C87E2-C4F8-4841-97F9-0A463764D898}">
      <dsp:nvSpPr>
        <dsp:cNvPr id="0" name=""/>
        <dsp:cNvSpPr/>
      </dsp:nvSpPr>
      <dsp:spPr>
        <a:xfrm>
          <a:off x="0" y="2032089"/>
          <a:ext cx="3785616" cy="9666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База мультимедийных объектов</a:t>
          </a:r>
          <a:endParaRPr lang="ru-RU" sz="1900" kern="1200" dirty="0"/>
        </a:p>
      </dsp:txBody>
      <dsp:txXfrm>
        <a:off x="47186" y="2079275"/>
        <a:ext cx="3691244" cy="872236"/>
      </dsp:txXfrm>
    </dsp:sp>
    <dsp:sp modelId="{C05C4CBF-5715-48E6-8A82-C17682029997}">
      <dsp:nvSpPr>
        <dsp:cNvPr id="0" name=""/>
        <dsp:cNvSpPr/>
      </dsp:nvSpPr>
      <dsp:spPr>
        <a:xfrm rot="5400000">
          <a:off x="6763964" y="165341"/>
          <a:ext cx="773287" cy="6729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База для составления индивидуальных комплектов тренировочных и контрольных заданий для проверки, отработки, коррекции индивидуальных маршрутов</a:t>
          </a:r>
        </a:p>
      </dsp:txBody>
      <dsp:txXfrm rot="-5400000">
        <a:off x="3785616" y="3181439"/>
        <a:ext cx="6692235" cy="697789"/>
      </dsp:txXfrm>
    </dsp:sp>
    <dsp:sp modelId="{D8C96A8C-10BE-4CC8-9EB6-5D86B2D60E9F}">
      <dsp:nvSpPr>
        <dsp:cNvPr id="0" name=""/>
        <dsp:cNvSpPr/>
      </dsp:nvSpPr>
      <dsp:spPr>
        <a:xfrm>
          <a:off x="0" y="3047028"/>
          <a:ext cx="3785616" cy="9666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База средств проверки и контроля знаний</a:t>
          </a:r>
          <a:endParaRPr lang="ru-RU" sz="1900" kern="1200" dirty="0" smtClean="0"/>
        </a:p>
      </dsp:txBody>
      <dsp:txXfrm>
        <a:off x="47186" y="3094214"/>
        <a:ext cx="3691244" cy="872236"/>
      </dsp:txXfrm>
    </dsp:sp>
    <dsp:sp modelId="{9FAC296A-9F43-45B0-BA46-B9799BB2C9D4}">
      <dsp:nvSpPr>
        <dsp:cNvPr id="0" name=""/>
        <dsp:cNvSpPr/>
      </dsp:nvSpPr>
      <dsp:spPr>
        <a:xfrm rot="5400000">
          <a:off x="6763964" y="1180280"/>
          <a:ext cx="773287" cy="672998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Освоение учащимися способов поиска, сохранения, преобразования информации, настройки учебников под индивидуальные потребности</a:t>
          </a:r>
          <a:endParaRPr lang="ru-RU" sz="1400" kern="1200" dirty="0"/>
        </a:p>
      </dsp:txBody>
      <dsp:txXfrm rot="-5400000">
        <a:off x="3785616" y="4196378"/>
        <a:ext cx="6692235" cy="697789"/>
      </dsp:txXfrm>
    </dsp:sp>
    <dsp:sp modelId="{07C57CC2-B670-4E65-8A41-24DA8DFEBFC3}">
      <dsp:nvSpPr>
        <dsp:cNvPr id="0" name=""/>
        <dsp:cNvSpPr/>
      </dsp:nvSpPr>
      <dsp:spPr>
        <a:xfrm>
          <a:off x="0" y="4061968"/>
          <a:ext cx="3785616" cy="96660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Средства освоения основных приемов работы с информацией и информационного поиска</a:t>
          </a:r>
          <a:endParaRPr lang="ru-RU" sz="1900" kern="1200" dirty="0" smtClean="0"/>
        </a:p>
      </dsp:txBody>
      <dsp:txXfrm>
        <a:off x="47186" y="4109154"/>
        <a:ext cx="3691244" cy="8722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D6C29-637E-4BAD-8CEF-CC16DF760762}">
      <dsp:nvSpPr>
        <dsp:cNvPr id="0" name=""/>
        <dsp:cNvSpPr/>
      </dsp:nvSpPr>
      <dsp:spPr>
        <a:xfrm>
          <a:off x="0" y="325695"/>
          <a:ext cx="1004514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E4C6D-89DC-45C4-9D47-BB635258F854}">
      <dsp:nvSpPr>
        <dsp:cNvPr id="0" name=""/>
        <dsp:cNvSpPr/>
      </dsp:nvSpPr>
      <dsp:spPr>
        <a:xfrm>
          <a:off x="502257" y="60015"/>
          <a:ext cx="703160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5778" tIns="0" rIns="265778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овладение навыками смыслового чтения текстов</a:t>
          </a:r>
          <a:endParaRPr lang="ru-RU" sz="1600" kern="1200" dirty="0">
            <a:latin typeface="+mj-lt"/>
          </a:endParaRPr>
        </a:p>
      </dsp:txBody>
      <dsp:txXfrm>
        <a:off x="528196" y="85954"/>
        <a:ext cx="6979726" cy="479482"/>
      </dsp:txXfrm>
    </dsp:sp>
    <dsp:sp modelId="{7AB590BD-7821-4C9A-8EAB-896BD26E8ED4}">
      <dsp:nvSpPr>
        <dsp:cNvPr id="0" name=""/>
        <dsp:cNvSpPr/>
      </dsp:nvSpPr>
      <dsp:spPr>
        <a:xfrm>
          <a:off x="0" y="1155427"/>
          <a:ext cx="1004514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4C82F-CC8E-4D87-9F5E-480F0F12766C}">
      <dsp:nvSpPr>
        <dsp:cNvPr id="0" name=""/>
        <dsp:cNvSpPr/>
      </dsp:nvSpPr>
      <dsp:spPr>
        <a:xfrm>
          <a:off x="502257" y="876495"/>
          <a:ext cx="703160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5778" tIns="0" rIns="265778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индивидуализации процесса образования</a:t>
          </a:r>
          <a:endParaRPr lang="ru-RU" sz="1600" kern="1200" dirty="0">
            <a:latin typeface="+mj-lt"/>
          </a:endParaRPr>
        </a:p>
      </dsp:txBody>
      <dsp:txXfrm>
        <a:off x="528196" y="902434"/>
        <a:ext cx="6979726" cy="479482"/>
      </dsp:txXfrm>
    </dsp:sp>
    <dsp:sp modelId="{E883D1B7-02E5-4201-833E-B230BA6398F8}">
      <dsp:nvSpPr>
        <dsp:cNvPr id="0" name=""/>
        <dsp:cNvSpPr/>
      </dsp:nvSpPr>
      <dsp:spPr>
        <a:xfrm>
          <a:off x="0" y="1958655"/>
          <a:ext cx="1004514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A757B-9CD9-4EFD-84FE-EEFF0BA2B988}">
      <dsp:nvSpPr>
        <dsp:cNvPr id="0" name=""/>
        <dsp:cNvSpPr/>
      </dsp:nvSpPr>
      <dsp:spPr>
        <a:xfrm>
          <a:off x="502257" y="1692975"/>
          <a:ext cx="703160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5778" tIns="0" rIns="265778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использование  технологий </a:t>
          </a:r>
          <a:r>
            <a:rPr lang="ru-RU" sz="1600" b="0" i="0" u="none" strike="noStrike" kern="1200" cap="none" baseline="0" dirty="0" err="1" smtClean="0">
              <a:latin typeface="+mj-lt"/>
              <a:ea typeface="Calibri"/>
              <a:cs typeface="Calibri"/>
              <a:sym typeface="Calibri"/>
            </a:rPr>
            <a:t>деятельностного</a:t>
          </a: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 типа</a:t>
          </a:r>
          <a:endParaRPr lang="ru-RU" sz="1600" kern="1200" dirty="0">
            <a:latin typeface="+mj-lt"/>
          </a:endParaRPr>
        </a:p>
      </dsp:txBody>
      <dsp:txXfrm>
        <a:off x="528196" y="1718914"/>
        <a:ext cx="6979726" cy="479482"/>
      </dsp:txXfrm>
    </dsp:sp>
    <dsp:sp modelId="{A5B5E3EC-3663-4904-B0AF-7E07B9DA2373}">
      <dsp:nvSpPr>
        <dsp:cNvPr id="0" name=""/>
        <dsp:cNvSpPr/>
      </dsp:nvSpPr>
      <dsp:spPr>
        <a:xfrm>
          <a:off x="0" y="2775135"/>
          <a:ext cx="1004514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3C27C-9E9D-4A88-BC37-BA4DC39F94CA}">
      <dsp:nvSpPr>
        <dsp:cNvPr id="0" name=""/>
        <dsp:cNvSpPr/>
      </dsp:nvSpPr>
      <dsp:spPr>
        <a:xfrm>
          <a:off x="502257" y="2509455"/>
          <a:ext cx="703160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5778" tIns="0" rIns="265778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овладение базовыми </a:t>
          </a:r>
          <a:r>
            <a:rPr lang="ru-RU" sz="1600" b="0" i="0" u="none" strike="noStrike" kern="1200" cap="none" baseline="0" dirty="0" err="1" smtClean="0">
              <a:latin typeface="+mj-lt"/>
              <a:ea typeface="Calibri"/>
              <a:cs typeface="Calibri"/>
              <a:sym typeface="Calibri"/>
            </a:rPr>
            <a:t>межпредметными</a:t>
          </a: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 понятиями</a:t>
          </a:r>
          <a:endParaRPr lang="ru-RU" sz="1600" kern="1200" dirty="0">
            <a:latin typeface="+mj-lt"/>
          </a:endParaRPr>
        </a:p>
      </dsp:txBody>
      <dsp:txXfrm>
        <a:off x="528196" y="2535394"/>
        <a:ext cx="6979726" cy="479482"/>
      </dsp:txXfrm>
    </dsp:sp>
    <dsp:sp modelId="{2408CA3B-1FAE-49EE-84F7-EFAD1D316503}">
      <dsp:nvSpPr>
        <dsp:cNvPr id="0" name=""/>
        <dsp:cNvSpPr/>
      </dsp:nvSpPr>
      <dsp:spPr>
        <a:xfrm>
          <a:off x="0" y="3591615"/>
          <a:ext cx="1004514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04A75-DEB4-4A5D-B96F-B9239369618B}">
      <dsp:nvSpPr>
        <dsp:cNvPr id="0" name=""/>
        <dsp:cNvSpPr/>
      </dsp:nvSpPr>
      <dsp:spPr>
        <a:xfrm>
          <a:off x="502257" y="3325935"/>
          <a:ext cx="703160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5778" tIns="0" rIns="2657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реализации индивидуальных образовательных планов обучающихся</a:t>
          </a:r>
          <a:endParaRPr lang="ru-RU" sz="1600" kern="1200" dirty="0">
            <a:latin typeface="+mj-lt"/>
          </a:endParaRPr>
        </a:p>
      </dsp:txBody>
      <dsp:txXfrm>
        <a:off x="528196" y="3351874"/>
        <a:ext cx="6979726" cy="479482"/>
      </dsp:txXfrm>
    </dsp:sp>
    <dsp:sp modelId="{0E2BD148-D766-4BC1-BA2A-C179949C0EDB}">
      <dsp:nvSpPr>
        <dsp:cNvPr id="0" name=""/>
        <dsp:cNvSpPr/>
      </dsp:nvSpPr>
      <dsp:spPr>
        <a:xfrm>
          <a:off x="0" y="4408095"/>
          <a:ext cx="1004514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99F42-DA3F-42BE-9130-B48D29193AA7}">
      <dsp:nvSpPr>
        <dsp:cNvPr id="0" name=""/>
        <dsp:cNvSpPr/>
      </dsp:nvSpPr>
      <dsp:spPr>
        <a:xfrm>
          <a:off x="502257" y="4142415"/>
          <a:ext cx="703160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5778" tIns="0" rIns="2657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j-lt"/>
              <a:ea typeface="Calibri"/>
              <a:cs typeface="Calibri"/>
              <a:sym typeface="Calibri"/>
            </a:rPr>
            <a:t>использование виртуально-наглядных моделей</a:t>
          </a:r>
          <a:endParaRPr lang="ru-RU" sz="1600" kern="1200" dirty="0">
            <a:latin typeface="+mj-lt"/>
          </a:endParaRPr>
        </a:p>
      </dsp:txBody>
      <dsp:txXfrm>
        <a:off x="528196" y="4168354"/>
        <a:ext cx="6979726" cy="479482"/>
      </dsp:txXfrm>
    </dsp:sp>
    <dsp:sp modelId="{E2B0BC7C-9A5D-43E0-B695-23779972AF37}">
      <dsp:nvSpPr>
        <dsp:cNvPr id="0" name=""/>
        <dsp:cNvSpPr/>
      </dsp:nvSpPr>
      <dsp:spPr>
        <a:xfrm>
          <a:off x="0" y="5224575"/>
          <a:ext cx="10045149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85BFD-0CBD-4D07-AE5D-A978DFFA8792}">
      <dsp:nvSpPr>
        <dsp:cNvPr id="0" name=""/>
        <dsp:cNvSpPr/>
      </dsp:nvSpPr>
      <dsp:spPr>
        <a:xfrm>
          <a:off x="502257" y="4958895"/>
          <a:ext cx="7031604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5778" tIns="0" rIns="265778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strike="noStrike" kern="1200" cap="none" baseline="0" dirty="0" smtClean="0">
              <a:latin typeface="+mj-lt"/>
              <a:ea typeface="Calibri"/>
              <a:cs typeface="Calibri"/>
              <a:sym typeface="Calibri"/>
            </a:rPr>
            <a:t>взаимодействие между участниками образовательного процесса, в том числе – дистанционное</a:t>
          </a:r>
          <a:endParaRPr lang="ru-RU" sz="1600" kern="1200" dirty="0">
            <a:latin typeface="+mj-lt"/>
          </a:endParaRPr>
        </a:p>
      </dsp:txBody>
      <dsp:txXfrm>
        <a:off x="528196" y="4984834"/>
        <a:ext cx="6979726" cy="4794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9A88-AC06-4B35-871E-899795AA6C2F}">
      <dsp:nvSpPr>
        <dsp:cNvPr id="0" name=""/>
        <dsp:cNvSpPr/>
      </dsp:nvSpPr>
      <dsp:spPr>
        <a:xfrm>
          <a:off x="0" y="62876"/>
          <a:ext cx="11629291" cy="14789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Возможность </a:t>
          </a:r>
          <a:r>
            <a:rPr lang="ru-RU" sz="2200" b="1" u="sng" kern="1200" smtClean="0"/>
            <a:t>бесплатно получить ЭФУ </a:t>
          </a:r>
          <a:r>
            <a:rPr lang="ru-RU" sz="2200" kern="1200" smtClean="0"/>
            <a:t>по любому предмету в необходимом количестве</a:t>
          </a:r>
          <a:endParaRPr lang="ru-RU" sz="2200" kern="1200" dirty="0"/>
        </a:p>
      </dsp:txBody>
      <dsp:txXfrm>
        <a:off x="72195" y="135071"/>
        <a:ext cx="11484901" cy="1334528"/>
      </dsp:txXfrm>
    </dsp:sp>
    <dsp:sp modelId="{08E55531-8413-4A6E-9E8A-FB03C926EEE3}">
      <dsp:nvSpPr>
        <dsp:cNvPr id="0" name=""/>
        <dsp:cNvSpPr/>
      </dsp:nvSpPr>
      <dsp:spPr>
        <a:xfrm>
          <a:off x="0" y="1605155"/>
          <a:ext cx="11629291" cy="14789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smtClean="0"/>
            <a:t>Полная методическая поддержка </a:t>
          </a:r>
          <a:r>
            <a:rPr lang="ru-RU" sz="2200" kern="1200" smtClean="0"/>
            <a:t>– курсы повышения квалификации, консультации, информирование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Отчетность предполагает проведение открытого мероприятия с использованием ЭФУ</a:t>
          </a:r>
          <a:endParaRPr lang="ru-RU" sz="2200" kern="1200" dirty="0"/>
        </a:p>
      </dsp:txBody>
      <dsp:txXfrm>
        <a:off x="72195" y="1677350"/>
        <a:ext cx="11484901" cy="1334528"/>
      </dsp:txXfrm>
    </dsp:sp>
    <dsp:sp modelId="{FCFBEFF3-1A66-490E-84A6-02376BD2E020}">
      <dsp:nvSpPr>
        <dsp:cNvPr id="0" name=""/>
        <dsp:cNvSpPr/>
      </dsp:nvSpPr>
      <dsp:spPr>
        <a:xfrm>
          <a:off x="0" y="3147434"/>
          <a:ext cx="11629291" cy="14789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Региональные координаторы – ГБУ ДПО НСО «</a:t>
          </a:r>
          <a:r>
            <a:rPr lang="ru-RU" sz="2200" kern="1200" dirty="0" err="1" smtClean="0"/>
            <a:t>ОблЦИТ</a:t>
          </a:r>
          <a:r>
            <a:rPr lang="ru-RU" sz="2200" kern="1200" dirty="0" smtClean="0"/>
            <a:t>» </a:t>
          </a:r>
          <a:endParaRPr lang="en-US" sz="2200" kern="1200" dirty="0" smtClean="0"/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Утюпина Галина Викторовна, Гродина Татьяна Францевна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hlinkClick xmlns:r="http://schemas.openxmlformats.org/officeDocument/2006/relationships" r:id="rId1"/>
            </a:rPr>
            <a:t>gtf@oblcit.ru</a:t>
          </a:r>
          <a:r>
            <a:rPr lang="en-US" sz="2200" kern="1200" dirty="0" smtClean="0"/>
            <a:t> +7(965)8210420 8(383)3495800</a:t>
          </a:r>
          <a:endParaRPr lang="ru-RU" sz="2200" kern="1200" dirty="0"/>
        </a:p>
      </dsp:txBody>
      <dsp:txXfrm>
        <a:off x="72195" y="3219629"/>
        <a:ext cx="11484901" cy="133452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9A88-AC06-4B35-871E-899795AA6C2F}">
      <dsp:nvSpPr>
        <dsp:cNvPr id="0" name=""/>
        <dsp:cNvSpPr/>
      </dsp:nvSpPr>
      <dsp:spPr>
        <a:xfrm>
          <a:off x="0" y="72548"/>
          <a:ext cx="10515600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Оформление заявки на участие в проекте</a:t>
          </a:r>
          <a:endParaRPr lang="ru-RU" sz="3200" kern="1200" dirty="0"/>
        </a:p>
      </dsp:txBody>
      <dsp:txXfrm>
        <a:off x="37467" y="110015"/>
        <a:ext cx="10440666" cy="692586"/>
      </dsp:txXfrm>
    </dsp:sp>
    <dsp:sp modelId="{08E55531-8413-4A6E-9E8A-FB03C926EEE3}">
      <dsp:nvSpPr>
        <dsp:cNvPr id="0" name=""/>
        <dsp:cNvSpPr/>
      </dsp:nvSpPr>
      <dsp:spPr>
        <a:xfrm>
          <a:off x="0" y="932228"/>
          <a:ext cx="10515600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Регистрация на портале Лекта</a:t>
          </a:r>
          <a:endParaRPr lang="ru-RU" sz="3200" kern="1200" dirty="0"/>
        </a:p>
      </dsp:txBody>
      <dsp:txXfrm>
        <a:off x="37467" y="969695"/>
        <a:ext cx="10440666" cy="692586"/>
      </dsp:txXfrm>
    </dsp:sp>
    <dsp:sp modelId="{FCFBEFF3-1A66-490E-84A6-02376BD2E020}">
      <dsp:nvSpPr>
        <dsp:cNvPr id="0" name=""/>
        <dsp:cNvSpPr/>
      </dsp:nvSpPr>
      <dsp:spPr>
        <a:xfrm>
          <a:off x="0" y="1791908"/>
          <a:ext cx="10515600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Скачивание и установка приложения Лекта на устройства</a:t>
          </a:r>
          <a:endParaRPr lang="ru-RU" sz="3200" kern="1200" dirty="0" smtClean="0"/>
        </a:p>
      </dsp:txBody>
      <dsp:txXfrm>
        <a:off x="37467" y="1829375"/>
        <a:ext cx="10440666" cy="692586"/>
      </dsp:txXfrm>
    </dsp:sp>
    <dsp:sp modelId="{F4F4A78D-3DA0-457C-AC63-67AC8F7B98A1}">
      <dsp:nvSpPr>
        <dsp:cNvPr id="0" name=""/>
        <dsp:cNvSpPr/>
      </dsp:nvSpPr>
      <dsp:spPr>
        <a:xfrm>
          <a:off x="0" y="2651589"/>
          <a:ext cx="10515600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Активация полученного кода</a:t>
          </a:r>
          <a:endParaRPr lang="ru-RU" sz="3200" kern="1200" dirty="0" smtClean="0"/>
        </a:p>
      </dsp:txBody>
      <dsp:txXfrm>
        <a:off x="37467" y="2689056"/>
        <a:ext cx="10440666" cy="692586"/>
      </dsp:txXfrm>
    </dsp:sp>
    <dsp:sp modelId="{F23B986B-AB67-4C27-B000-57C13A66A9C2}">
      <dsp:nvSpPr>
        <dsp:cNvPr id="0" name=""/>
        <dsp:cNvSpPr/>
      </dsp:nvSpPr>
      <dsp:spPr>
        <a:xfrm>
          <a:off x="0" y="3511269"/>
          <a:ext cx="10515600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Скачивание учебника в приложении Лекта</a:t>
          </a:r>
          <a:endParaRPr lang="ru-RU" sz="3200" kern="1200" dirty="0" smtClean="0"/>
        </a:p>
      </dsp:txBody>
      <dsp:txXfrm>
        <a:off x="37467" y="3548736"/>
        <a:ext cx="10440666" cy="6925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CC4BC-AB1C-4B98-BAEE-F8A19F037ED7}">
      <dsp:nvSpPr>
        <dsp:cNvPr id="0" name=""/>
        <dsp:cNvSpPr/>
      </dsp:nvSpPr>
      <dsp:spPr>
        <a:xfrm>
          <a:off x="2535" y="0"/>
          <a:ext cx="2487699" cy="53350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Для школ</a:t>
          </a:r>
          <a:endParaRPr lang="ru-RU" sz="3200" kern="1200" dirty="0"/>
        </a:p>
      </dsp:txBody>
      <dsp:txXfrm>
        <a:off x="2535" y="0"/>
        <a:ext cx="2487699" cy="1600511"/>
      </dsp:txXfrm>
    </dsp:sp>
    <dsp:sp modelId="{E97C6501-98CB-4F8B-8895-3B6996CB0C69}">
      <dsp:nvSpPr>
        <dsp:cNvPr id="0" name=""/>
        <dsp:cNvSpPr/>
      </dsp:nvSpPr>
      <dsp:spPr>
        <a:xfrm>
          <a:off x="251305" y="1600967"/>
          <a:ext cx="1990159" cy="1048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ЭФУ</a:t>
          </a:r>
          <a:endParaRPr lang="ru-RU" sz="1700" kern="1200" dirty="0"/>
        </a:p>
      </dsp:txBody>
      <dsp:txXfrm>
        <a:off x="282003" y="1631665"/>
        <a:ext cx="1928763" cy="986725"/>
      </dsp:txXfrm>
    </dsp:sp>
    <dsp:sp modelId="{A07C28B5-B81F-478B-BD8A-82545D47E11C}">
      <dsp:nvSpPr>
        <dsp:cNvPr id="0" name=""/>
        <dsp:cNvSpPr/>
      </dsp:nvSpPr>
      <dsp:spPr>
        <a:xfrm>
          <a:off x="251305" y="2810338"/>
          <a:ext cx="1990159" cy="1048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Художественная литература</a:t>
          </a:r>
          <a:endParaRPr lang="ru-RU" sz="1700" kern="1200" dirty="0"/>
        </a:p>
      </dsp:txBody>
      <dsp:txXfrm>
        <a:off x="282003" y="2841036"/>
        <a:ext cx="1928763" cy="986725"/>
      </dsp:txXfrm>
    </dsp:sp>
    <dsp:sp modelId="{9C1DA2FB-5BDA-4908-AF16-2D3833D4C670}">
      <dsp:nvSpPr>
        <dsp:cNvPr id="0" name=""/>
        <dsp:cNvSpPr/>
      </dsp:nvSpPr>
      <dsp:spPr>
        <a:xfrm>
          <a:off x="251305" y="4019709"/>
          <a:ext cx="1990159" cy="1048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Аудиоприложения</a:t>
          </a:r>
          <a:endParaRPr lang="ru-RU" sz="1700" kern="1200" dirty="0"/>
        </a:p>
      </dsp:txBody>
      <dsp:txXfrm>
        <a:off x="282003" y="4050407"/>
        <a:ext cx="1928763" cy="986725"/>
      </dsp:txXfrm>
    </dsp:sp>
    <dsp:sp modelId="{0DCFA0C0-FAD6-41CB-B82D-A38D537374B4}">
      <dsp:nvSpPr>
        <dsp:cNvPr id="0" name=""/>
        <dsp:cNvSpPr/>
      </dsp:nvSpPr>
      <dsp:spPr>
        <a:xfrm>
          <a:off x="2676811" y="0"/>
          <a:ext cx="2487699" cy="53350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Сервисы для учителей</a:t>
          </a:r>
          <a:endParaRPr lang="ru-RU" sz="3200" kern="1200" dirty="0"/>
        </a:p>
      </dsp:txBody>
      <dsp:txXfrm>
        <a:off x="2676811" y="0"/>
        <a:ext cx="2487699" cy="1600511"/>
      </dsp:txXfrm>
    </dsp:sp>
    <dsp:sp modelId="{C8C66E83-7974-4466-B753-31ABF26B854C}">
      <dsp:nvSpPr>
        <dsp:cNvPr id="0" name=""/>
        <dsp:cNvSpPr/>
      </dsp:nvSpPr>
      <dsp:spPr>
        <a:xfrm>
          <a:off x="2925581" y="1600967"/>
          <a:ext cx="1990159" cy="1048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Классная работа</a:t>
          </a:r>
          <a:endParaRPr lang="ru-RU" sz="1700" kern="1200" dirty="0"/>
        </a:p>
      </dsp:txBody>
      <dsp:txXfrm>
        <a:off x="2956279" y="1631665"/>
        <a:ext cx="1928763" cy="986725"/>
      </dsp:txXfrm>
    </dsp:sp>
    <dsp:sp modelId="{E0D1A4B7-BDDD-4B8D-A3AA-AF4D755858FA}">
      <dsp:nvSpPr>
        <dsp:cNvPr id="0" name=""/>
        <dsp:cNvSpPr/>
      </dsp:nvSpPr>
      <dsp:spPr>
        <a:xfrm>
          <a:off x="2925581" y="2810338"/>
          <a:ext cx="1990159" cy="1048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Контрольная работа</a:t>
          </a:r>
          <a:endParaRPr lang="ru-RU" sz="1700" kern="1200" dirty="0"/>
        </a:p>
      </dsp:txBody>
      <dsp:txXfrm>
        <a:off x="2956279" y="2841036"/>
        <a:ext cx="1928763" cy="986725"/>
      </dsp:txXfrm>
    </dsp:sp>
    <dsp:sp modelId="{538DAE05-382F-4CEC-8E8F-581689771A95}">
      <dsp:nvSpPr>
        <dsp:cNvPr id="0" name=""/>
        <dsp:cNvSpPr/>
      </dsp:nvSpPr>
      <dsp:spPr>
        <a:xfrm>
          <a:off x="2925581" y="4019709"/>
          <a:ext cx="1990159" cy="1048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Дистанционные курсы</a:t>
          </a:r>
          <a:endParaRPr lang="ru-RU" sz="1700" kern="1200" dirty="0"/>
        </a:p>
      </dsp:txBody>
      <dsp:txXfrm>
        <a:off x="2956279" y="4050407"/>
        <a:ext cx="1928763" cy="986725"/>
      </dsp:txXfrm>
    </dsp:sp>
    <dsp:sp modelId="{E3FED844-B4AA-440E-98EF-5DADD7C59301}">
      <dsp:nvSpPr>
        <dsp:cNvPr id="0" name=""/>
        <dsp:cNvSpPr/>
      </dsp:nvSpPr>
      <dsp:spPr>
        <a:xfrm>
          <a:off x="5351088" y="0"/>
          <a:ext cx="2487699" cy="53350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Сервисы для учащихся</a:t>
          </a:r>
          <a:endParaRPr lang="ru-RU" sz="3200" kern="1200" dirty="0"/>
        </a:p>
      </dsp:txBody>
      <dsp:txXfrm>
        <a:off x="5351088" y="0"/>
        <a:ext cx="2487699" cy="1600511"/>
      </dsp:txXfrm>
    </dsp:sp>
    <dsp:sp modelId="{4C1F173A-9568-4F3B-9015-27857B7B4A99}">
      <dsp:nvSpPr>
        <dsp:cNvPr id="0" name=""/>
        <dsp:cNvSpPr/>
      </dsp:nvSpPr>
      <dsp:spPr>
        <a:xfrm>
          <a:off x="5599858" y="1602074"/>
          <a:ext cx="1990159" cy="16085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Интерактивный тренажер</a:t>
          </a:r>
          <a:endParaRPr lang="ru-RU" sz="1700" kern="1200" dirty="0"/>
        </a:p>
      </dsp:txBody>
      <dsp:txXfrm>
        <a:off x="5646972" y="1649188"/>
        <a:ext cx="1895931" cy="1514359"/>
      </dsp:txXfrm>
    </dsp:sp>
    <dsp:sp modelId="{79A1616C-FB23-4041-BA81-00E36CBD6C8B}">
      <dsp:nvSpPr>
        <dsp:cNvPr id="0" name=""/>
        <dsp:cNvSpPr/>
      </dsp:nvSpPr>
      <dsp:spPr>
        <a:xfrm>
          <a:off x="5599858" y="3458136"/>
          <a:ext cx="1990159" cy="16085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Тренажер для подготовки к ВПР</a:t>
          </a:r>
          <a:endParaRPr lang="ru-RU" sz="1700" kern="1200" dirty="0"/>
        </a:p>
      </dsp:txBody>
      <dsp:txXfrm>
        <a:off x="5646972" y="3505250"/>
        <a:ext cx="1895931" cy="1514359"/>
      </dsp:txXfrm>
    </dsp:sp>
    <dsp:sp modelId="{3B2BA0CC-0B95-4D1D-8DA4-F48DACEAC0ED}">
      <dsp:nvSpPr>
        <dsp:cNvPr id="0" name=""/>
        <dsp:cNvSpPr/>
      </dsp:nvSpPr>
      <dsp:spPr>
        <a:xfrm>
          <a:off x="8025365" y="0"/>
          <a:ext cx="2487699" cy="53350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Сервисы для всех</a:t>
          </a:r>
          <a:endParaRPr lang="ru-RU" sz="3200" kern="1200" dirty="0"/>
        </a:p>
      </dsp:txBody>
      <dsp:txXfrm>
        <a:off x="8025365" y="0"/>
        <a:ext cx="2487699" cy="1600511"/>
      </dsp:txXfrm>
    </dsp:sp>
    <dsp:sp modelId="{C320B5CD-BA95-4DF5-9FC3-3B786F1F1802}">
      <dsp:nvSpPr>
        <dsp:cNvPr id="0" name=""/>
        <dsp:cNvSpPr/>
      </dsp:nvSpPr>
      <dsp:spPr>
        <a:xfrm>
          <a:off x="8274135" y="1600511"/>
          <a:ext cx="1990159" cy="34677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Интерактивное онлайн-приложение Атлас+ (География, История, Астрономия)</a:t>
          </a:r>
          <a:endParaRPr lang="ru-RU" sz="1700" kern="1200" dirty="0"/>
        </a:p>
      </dsp:txBody>
      <dsp:txXfrm>
        <a:off x="8332425" y="1658801"/>
        <a:ext cx="1873579" cy="3351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B13B5-BDCE-4022-B34B-1493D512175C}">
      <dsp:nvSpPr>
        <dsp:cNvPr id="0" name=""/>
        <dsp:cNvSpPr/>
      </dsp:nvSpPr>
      <dsp:spPr>
        <a:xfrm>
          <a:off x="654430" y="2749607"/>
          <a:ext cx="2072535" cy="2488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6267" y="0"/>
              </a:lnTo>
              <a:lnTo>
                <a:pt x="1036267" y="2488798"/>
              </a:lnTo>
              <a:lnTo>
                <a:pt x="2072535" y="24887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609728" y="3913037"/>
        <a:ext cx="161937" cy="161937"/>
      </dsp:txXfrm>
    </dsp:sp>
    <dsp:sp modelId="{87A32D68-ED79-4822-96BD-0172045297AC}">
      <dsp:nvSpPr>
        <dsp:cNvPr id="0" name=""/>
        <dsp:cNvSpPr/>
      </dsp:nvSpPr>
      <dsp:spPr>
        <a:xfrm>
          <a:off x="654430" y="2749607"/>
          <a:ext cx="2072535" cy="1670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6267" y="0"/>
              </a:lnTo>
              <a:lnTo>
                <a:pt x="1036267" y="1670760"/>
              </a:lnTo>
              <a:lnTo>
                <a:pt x="2072535" y="16707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624144" y="3518434"/>
        <a:ext cx="133105" cy="133105"/>
      </dsp:txXfrm>
    </dsp:sp>
    <dsp:sp modelId="{43992F00-B22F-41B7-B744-622F70D6045A}">
      <dsp:nvSpPr>
        <dsp:cNvPr id="0" name=""/>
        <dsp:cNvSpPr/>
      </dsp:nvSpPr>
      <dsp:spPr>
        <a:xfrm>
          <a:off x="654430" y="2749607"/>
          <a:ext cx="2072535" cy="852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6267" y="0"/>
              </a:lnTo>
              <a:lnTo>
                <a:pt x="1036267" y="852722"/>
              </a:lnTo>
              <a:lnTo>
                <a:pt x="2072535" y="8527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634670" y="3119940"/>
        <a:ext cx="112055" cy="112055"/>
      </dsp:txXfrm>
    </dsp:sp>
    <dsp:sp modelId="{1CB8E8A0-5160-4C61-86C6-5BB6CACF78B5}">
      <dsp:nvSpPr>
        <dsp:cNvPr id="0" name=""/>
        <dsp:cNvSpPr/>
      </dsp:nvSpPr>
      <dsp:spPr>
        <a:xfrm>
          <a:off x="654430" y="2703887"/>
          <a:ext cx="20725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036267" y="45720"/>
              </a:lnTo>
              <a:lnTo>
                <a:pt x="1036267" y="80404"/>
              </a:lnTo>
              <a:lnTo>
                <a:pt x="2072535" y="8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38877" y="2697786"/>
        <a:ext cx="103641" cy="103641"/>
      </dsp:txXfrm>
    </dsp:sp>
    <dsp:sp modelId="{722FF478-4B71-4416-8D6E-834F059EBB8A}">
      <dsp:nvSpPr>
        <dsp:cNvPr id="0" name=""/>
        <dsp:cNvSpPr/>
      </dsp:nvSpPr>
      <dsp:spPr>
        <a:xfrm>
          <a:off x="654430" y="1966254"/>
          <a:ext cx="2072535" cy="783352"/>
        </a:xfrm>
        <a:custGeom>
          <a:avLst/>
          <a:gdLst/>
          <a:ahLst/>
          <a:cxnLst/>
          <a:rect l="0" t="0" r="0" b="0"/>
          <a:pathLst>
            <a:path>
              <a:moveTo>
                <a:pt x="0" y="783352"/>
              </a:moveTo>
              <a:lnTo>
                <a:pt x="1036267" y="783352"/>
              </a:lnTo>
              <a:lnTo>
                <a:pt x="1036267" y="0"/>
              </a:lnTo>
              <a:lnTo>
                <a:pt x="207253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635306" y="2302539"/>
        <a:ext cx="110781" cy="110781"/>
      </dsp:txXfrm>
    </dsp:sp>
    <dsp:sp modelId="{9AD6D9E7-BCB9-4737-957D-364D77B65031}">
      <dsp:nvSpPr>
        <dsp:cNvPr id="0" name=""/>
        <dsp:cNvSpPr/>
      </dsp:nvSpPr>
      <dsp:spPr>
        <a:xfrm>
          <a:off x="654430" y="1148216"/>
          <a:ext cx="2072535" cy="1601390"/>
        </a:xfrm>
        <a:custGeom>
          <a:avLst/>
          <a:gdLst/>
          <a:ahLst/>
          <a:cxnLst/>
          <a:rect l="0" t="0" r="0" b="0"/>
          <a:pathLst>
            <a:path>
              <a:moveTo>
                <a:pt x="0" y="1601390"/>
              </a:moveTo>
              <a:lnTo>
                <a:pt x="1036267" y="1601390"/>
              </a:lnTo>
              <a:lnTo>
                <a:pt x="1036267" y="0"/>
              </a:lnTo>
              <a:lnTo>
                <a:pt x="207253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625219" y="1883433"/>
        <a:ext cx="130956" cy="130956"/>
      </dsp:txXfrm>
    </dsp:sp>
    <dsp:sp modelId="{FFA392D7-B935-487D-A04C-7A0A9C8FE259}">
      <dsp:nvSpPr>
        <dsp:cNvPr id="0" name=""/>
        <dsp:cNvSpPr/>
      </dsp:nvSpPr>
      <dsp:spPr>
        <a:xfrm>
          <a:off x="654430" y="330178"/>
          <a:ext cx="2072535" cy="2419428"/>
        </a:xfrm>
        <a:custGeom>
          <a:avLst/>
          <a:gdLst/>
          <a:ahLst/>
          <a:cxnLst/>
          <a:rect l="0" t="0" r="0" b="0"/>
          <a:pathLst>
            <a:path>
              <a:moveTo>
                <a:pt x="0" y="2419428"/>
              </a:moveTo>
              <a:lnTo>
                <a:pt x="1036267" y="2419428"/>
              </a:lnTo>
              <a:lnTo>
                <a:pt x="1036267" y="0"/>
              </a:lnTo>
              <a:lnTo>
                <a:pt x="207253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611053" y="1460249"/>
        <a:ext cx="159287" cy="159287"/>
      </dsp:txXfrm>
    </dsp:sp>
    <dsp:sp modelId="{5DE1A7A6-F31E-48E1-9B57-17797C3710DB}">
      <dsp:nvSpPr>
        <dsp:cNvPr id="0" name=""/>
        <dsp:cNvSpPr/>
      </dsp:nvSpPr>
      <dsp:spPr>
        <a:xfrm rot="16200000">
          <a:off x="-1394969" y="2422392"/>
          <a:ext cx="3444369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u="sng" kern="1200" dirty="0" smtClean="0"/>
            <a:t>Электронная форма</a:t>
          </a:r>
          <a:endParaRPr lang="ru-RU" sz="2900" kern="1200" dirty="0"/>
        </a:p>
      </dsp:txBody>
      <dsp:txXfrm>
        <a:off x="-1394969" y="2422392"/>
        <a:ext cx="3444369" cy="654430"/>
      </dsp:txXfrm>
    </dsp:sp>
    <dsp:sp modelId="{2D8F0BAD-9427-4277-92AE-C02466E0C4EC}">
      <dsp:nvSpPr>
        <dsp:cNvPr id="0" name=""/>
        <dsp:cNvSpPr/>
      </dsp:nvSpPr>
      <dsp:spPr>
        <a:xfrm>
          <a:off x="2726965" y="2963"/>
          <a:ext cx="7324844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Дополнительный материал</a:t>
          </a:r>
          <a:endParaRPr lang="ru-RU" sz="2000" kern="1200" dirty="0"/>
        </a:p>
      </dsp:txBody>
      <dsp:txXfrm>
        <a:off x="2726965" y="2963"/>
        <a:ext cx="7324844" cy="654430"/>
      </dsp:txXfrm>
    </dsp:sp>
    <dsp:sp modelId="{1C971842-2106-45CF-8FBF-8D027BEF81B2}">
      <dsp:nvSpPr>
        <dsp:cNvPr id="0" name=""/>
        <dsp:cNvSpPr/>
      </dsp:nvSpPr>
      <dsp:spPr>
        <a:xfrm>
          <a:off x="2726965" y="821001"/>
          <a:ext cx="7347962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Большое количество и высокое качество </a:t>
          </a:r>
          <a:r>
            <a:rPr lang="ru-RU" sz="1900" kern="1200" dirty="0" err="1" smtClean="0"/>
            <a:t>ЭОРов</a:t>
          </a:r>
          <a:endParaRPr lang="ru-RU" sz="1900" kern="1200" dirty="0"/>
        </a:p>
      </dsp:txBody>
      <dsp:txXfrm>
        <a:off x="2726965" y="821001"/>
        <a:ext cx="7347962" cy="654430"/>
      </dsp:txXfrm>
    </dsp:sp>
    <dsp:sp modelId="{3447C3AB-F802-49EC-853B-7BFCF8BE06BD}">
      <dsp:nvSpPr>
        <dsp:cNvPr id="0" name=""/>
        <dsp:cNvSpPr/>
      </dsp:nvSpPr>
      <dsp:spPr>
        <a:xfrm>
          <a:off x="2726965" y="1639039"/>
          <a:ext cx="7371102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Заметки, закладки</a:t>
          </a:r>
          <a:endParaRPr lang="ru-RU" sz="1900" kern="1200" dirty="0"/>
        </a:p>
      </dsp:txBody>
      <dsp:txXfrm>
        <a:off x="2726965" y="1639039"/>
        <a:ext cx="7371102" cy="654430"/>
      </dsp:txXfrm>
    </dsp:sp>
    <dsp:sp modelId="{5B8A9B6D-CB1B-405F-81FE-C11169B835B8}">
      <dsp:nvSpPr>
        <dsp:cNvPr id="0" name=""/>
        <dsp:cNvSpPr/>
      </dsp:nvSpPr>
      <dsp:spPr>
        <a:xfrm>
          <a:off x="2726965" y="2457076"/>
          <a:ext cx="7394220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Возможность увеличения текста, иллюстрации</a:t>
          </a:r>
          <a:endParaRPr lang="ru-RU" sz="2000" kern="1200" dirty="0"/>
        </a:p>
      </dsp:txBody>
      <dsp:txXfrm>
        <a:off x="2726965" y="2457076"/>
        <a:ext cx="7394220" cy="654430"/>
      </dsp:txXfrm>
    </dsp:sp>
    <dsp:sp modelId="{E82ECD6E-26AF-4A36-923F-EF9E609F4303}">
      <dsp:nvSpPr>
        <dsp:cNvPr id="0" name=""/>
        <dsp:cNvSpPr/>
      </dsp:nvSpPr>
      <dsp:spPr>
        <a:xfrm>
          <a:off x="2726965" y="3275114"/>
          <a:ext cx="7371102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Возможность размещения нескольких ЭФУ в одном устройстве</a:t>
          </a:r>
          <a:endParaRPr lang="ru-RU" sz="2000" kern="1200" dirty="0"/>
        </a:p>
      </dsp:txBody>
      <dsp:txXfrm>
        <a:off x="2726965" y="3275114"/>
        <a:ext cx="7371102" cy="654430"/>
      </dsp:txXfrm>
    </dsp:sp>
    <dsp:sp modelId="{1CAA9B30-08F5-4828-B1E9-9DA540DA27FC}">
      <dsp:nvSpPr>
        <dsp:cNvPr id="0" name=""/>
        <dsp:cNvSpPr/>
      </dsp:nvSpPr>
      <dsp:spPr>
        <a:xfrm>
          <a:off x="2726965" y="4093152"/>
          <a:ext cx="7371102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Возможность организации индивидуальной работы с материалом во время урока</a:t>
          </a:r>
          <a:endParaRPr lang="ru-RU" sz="1900" kern="1200" dirty="0"/>
        </a:p>
      </dsp:txBody>
      <dsp:txXfrm>
        <a:off x="2726965" y="4093152"/>
        <a:ext cx="7371102" cy="654430"/>
      </dsp:txXfrm>
    </dsp:sp>
    <dsp:sp modelId="{B18EE90E-3605-422C-AE89-B9ECAF048539}">
      <dsp:nvSpPr>
        <dsp:cNvPr id="0" name=""/>
        <dsp:cNvSpPr/>
      </dsp:nvSpPr>
      <dsp:spPr>
        <a:xfrm>
          <a:off x="2726965" y="4911190"/>
          <a:ext cx="7417359" cy="6544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Тренировка качества усвоения знаний с оперативной проверкой</a:t>
          </a:r>
          <a:endParaRPr lang="ru-RU" sz="1900" kern="1200"/>
        </a:p>
      </dsp:txBody>
      <dsp:txXfrm>
        <a:off x="2726965" y="4911190"/>
        <a:ext cx="7417359" cy="654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CD58B-2F48-4A9A-8907-0051B887E134}">
      <dsp:nvSpPr>
        <dsp:cNvPr id="0" name=""/>
        <dsp:cNvSpPr/>
      </dsp:nvSpPr>
      <dsp:spPr>
        <a:xfrm rot="5400000">
          <a:off x="4966100" y="162791"/>
          <a:ext cx="2474864" cy="21531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ahoma" pitchFamily="34" charset="0"/>
              <a:cs typeface="Tahoma" pitchFamily="34" charset="0"/>
            </a:rPr>
            <a:t>Приказы </a:t>
          </a:r>
          <a:r>
            <a:rPr lang="ru-RU" sz="1600" kern="1200" dirty="0" err="1" smtClean="0">
              <a:latin typeface="Tahoma" pitchFamily="34" charset="0"/>
              <a:cs typeface="Tahoma" pitchFamily="34" charset="0"/>
            </a:rPr>
            <a:t>Минобрнауки</a:t>
          </a:r>
          <a:r>
            <a:rPr lang="ru-RU" sz="1600" kern="1200" dirty="0" smtClean="0">
              <a:latin typeface="Tahoma" pitchFamily="34" charset="0"/>
              <a:cs typeface="Tahoma" pitchFamily="34" charset="0"/>
            </a:rPr>
            <a:t> РФ о федеральном перечне учебников и электронном обучении</a:t>
          </a:r>
          <a:endParaRPr lang="ru-RU" sz="1600" kern="1200" dirty="0">
            <a:latin typeface="Tahoma" pitchFamily="34" charset="0"/>
            <a:cs typeface="Tahoma" pitchFamily="34" charset="0"/>
          </a:endParaRPr>
        </a:p>
      </dsp:txBody>
      <dsp:txXfrm rot="-5400000">
        <a:off x="5462496" y="387591"/>
        <a:ext cx="1482072" cy="1703532"/>
      </dsp:txXfrm>
    </dsp:sp>
    <dsp:sp modelId="{2BDCB3D4-ECB2-4CCE-AFCA-CE38FAAF835D}">
      <dsp:nvSpPr>
        <dsp:cNvPr id="0" name=""/>
        <dsp:cNvSpPr/>
      </dsp:nvSpPr>
      <dsp:spPr>
        <a:xfrm>
          <a:off x="7345435" y="496898"/>
          <a:ext cx="2761949" cy="1484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D54EA-C10C-4BDA-B8AA-0D3CE602C030}">
      <dsp:nvSpPr>
        <dsp:cNvPr id="0" name=""/>
        <dsp:cNvSpPr/>
      </dsp:nvSpPr>
      <dsp:spPr>
        <a:xfrm rot="5400000">
          <a:off x="2640717" y="162791"/>
          <a:ext cx="2474864" cy="21531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Tahoma" pitchFamily="34" charset="0"/>
              <a:cs typeface="Tahoma" pitchFamily="34" charset="0"/>
            </a:rPr>
            <a:t>Федеральный закон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Tahoma" pitchFamily="34" charset="0"/>
              <a:cs typeface="Tahoma" pitchFamily="34" charset="0"/>
            </a:rPr>
            <a:t>«Об образовании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Tahoma" pitchFamily="34" charset="0"/>
              <a:cs typeface="Tahoma" pitchFamily="34" charset="0"/>
            </a:rPr>
            <a:t>в Российской Федерации» (№273, от 29 декабря 2012)</a:t>
          </a:r>
          <a:endParaRPr lang="ru-RU" sz="1500" kern="1200" dirty="0"/>
        </a:p>
      </dsp:txBody>
      <dsp:txXfrm rot="-5400000">
        <a:off x="3137113" y="387591"/>
        <a:ext cx="1482072" cy="1703532"/>
      </dsp:txXfrm>
    </dsp:sp>
    <dsp:sp modelId="{8B93A17A-5714-4C23-9E05-D2F75B178F6C}">
      <dsp:nvSpPr>
        <dsp:cNvPr id="0" name=""/>
        <dsp:cNvSpPr/>
      </dsp:nvSpPr>
      <dsp:spPr>
        <a:xfrm rot="5400000">
          <a:off x="1502294" y="2188196"/>
          <a:ext cx="2474864" cy="21531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itchFamily="34" charset="0"/>
              <a:cs typeface="Tahoma" pitchFamily="34" charset="0"/>
            </a:rPr>
            <a:t>ФГОС НОО, ФГОС ООО</a:t>
          </a:r>
          <a:endParaRPr lang="ru-RU" sz="1800" kern="1200" dirty="0"/>
        </a:p>
      </dsp:txBody>
      <dsp:txXfrm rot="-5400000">
        <a:off x="1998690" y="2412996"/>
        <a:ext cx="1482072" cy="1703532"/>
      </dsp:txXfrm>
    </dsp:sp>
    <dsp:sp modelId="{ECC3DA5C-30A3-4872-8016-9E956DA9D25B}">
      <dsp:nvSpPr>
        <dsp:cNvPr id="0" name=""/>
        <dsp:cNvSpPr/>
      </dsp:nvSpPr>
      <dsp:spPr>
        <a:xfrm>
          <a:off x="1197871" y="2597563"/>
          <a:ext cx="2672853" cy="1484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B1EC0-E116-4F5F-A21B-54652A408479}">
      <dsp:nvSpPr>
        <dsp:cNvPr id="0" name=""/>
        <dsp:cNvSpPr/>
      </dsp:nvSpPr>
      <dsp:spPr>
        <a:xfrm rot="5400000">
          <a:off x="6156677" y="2051698"/>
          <a:ext cx="2474864" cy="242612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itchFamily="34" charset="0"/>
              <a:cs typeface="Tahoma" pitchFamily="34" charset="0"/>
            </a:rPr>
            <a:t>СанПиН </a:t>
          </a:r>
          <a:r>
            <a:rPr lang="ru-RU" sz="1600" kern="1200" dirty="0" smtClean="0">
              <a:latin typeface="Tahoma" pitchFamily="34" charset="0"/>
              <a:cs typeface="Tahoma" pitchFamily="34" charset="0"/>
            </a:rPr>
            <a:t>(использование компьютеров в школах)</a:t>
          </a:r>
          <a:endParaRPr lang="ru-RU" sz="1600" kern="1200" dirty="0"/>
        </a:p>
      </dsp:txBody>
      <dsp:txXfrm rot="-5400000">
        <a:off x="6581418" y="2435746"/>
        <a:ext cx="1625382" cy="1658032"/>
      </dsp:txXfrm>
    </dsp:sp>
    <dsp:sp modelId="{7106C1FF-1F8A-455D-AF8C-4459F68480BC}">
      <dsp:nvSpPr>
        <dsp:cNvPr id="0" name=""/>
        <dsp:cNvSpPr/>
      </dsp:nvSpPr>
      <dsp:spPr>
        <a:xfrm rot="5400000">
          <a:off x="3781985" y="2188196"/>
          <a:ext cx="2474864" cy="21531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ahoma" pitchFamily="34" charset="0"/>
              <a:cs typeface="Tahoma" pitchFamily="34" charset="0"/>
            </a:rPr>
            <a:t>Профессио-нальный</a:t>
          </a:r>
          <a:r>
            <a:rPr lang="ru-RU" sz="1800" kern="1200" dirty="0" smtClean="0">
              <a:latin typeface="Tahoma" pitchFamily="34" charset="0"/>
              <a:cs typeface="Tahoma" pitchFamily="34" charset="0"/>
            </a:rPr>
            <a:t> стандарт педагога</a:t>
          </a:r>
        </a:p>
      </dsp:txBody>
      <dsp:txXfrm rot="-5400000">
        <a:off x="4278381" y="2412996"/>
        <a:ext cx="1482072" cy="1703532"/>
      </dsp:txXfrm>
    </dsp:sp>
    <dsp:sp modelId="{FE994F74-D2CF-46C0-85AF-D27813C93845}">
      <dsp:nvSpPr>
        <dsp:cNvPr id="0" name=""/>
        <dsp:cNvSpPr/>
      </dsp:nvSpPr>
      <dsp:spPr>
        <a:xfrm>
          <a:off x="7345435" y="4698228"/>
          <a:ext cx="2761949" cy="1484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1A341-C92B-4DB0-9184-86E3E764C4DC}">
      <dsp:nvSpPr>
        <dsp:cNvPr id="0" name=""/>
        <dsp:cNvSpPr/>
      </dsp:nvSpPr>
      <dsp:spPr>
        <a:xfrm rot="5400000" flipH="1" flipV="1">
          <a:off x="1568300" y="5289776"/>
          <a:ext cx="60312" cy="129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555315" y="5334384"/>
        <a:ext cx="86282" cy="402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744D8-B4F9-4AD3-8CBB-B664EA0281C7}">
      <dsp:nvSpPr>
        <dsp:cNvPr id="0" name=""/>
        <dsp:cNvSpPr/>
      </dsp:nvSpPr>
      <dsp:spPr>
        <a:xfrm rot="5400000">
          <a:off x="486115" y="2096167"/>
          <a:ext cx="1463601" cy="243539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6F03CE-56EA-4DCF-A281-DC7DB95EE30C}">
      <dsp:nvSpPr>
        <dsp:cNvPr id="0" name=""/>
        <dsp:cNvSpPr/>
      </dsp:nvSpPr>
      <dsp:spPr>
        <a:xfrm>
          <a:off x="241804" y="2823827"/>
          <a:ext cx="2198692" cy="192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2000-е</a:t>
          </a:r>
          <a:endParaRPr lang="ru-RU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Электронные приложения к учебникам</a:t>
          </a:r>
          <a:endParaRPr lang="ru-RU" sz="2300" kern="1200" dirty="0"/>
        </a:p>
      </dsp:txBody>
      <dsp:txXfrm>
        <a:off x="241804" y="2823827"/>
        <a:ext cx="2198692" cy="1927282"/>
      </dsp:txXfrm>
    </dsp:sp>
    <dsp:sp modelId="{A183E5EB-A839-4F1C-AAFD-F35405F0C064}">
      <dsp:nvSpPr>
        <dsp:cNvPr id="0" name=""/>
        <dsp:cNvSpPr/>
      </dsp:nvSpPr>
      <dsp:spPr>
        <a:xfrm>
          <a:off x="2025648" y="1916871"/>
          <a:ext cx="414847" cy="414847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EFDC68-7BEE-4FD6-BCAF-1B1E6B9FDF10}">
      <dsp:nvSpPr>
        <dsp:cNvPr id="0" name=""/>
        <dsp:cNvSpPr/>
      </dsp:nvSpPr>
      <dsp:spPr>
        <a:xfrm rot="5400000">
          <a:off x="3177744" y="1430121"/>
          <a:ext cx="1463601" cy="243539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10C47C-8E7B-463F-91C5-372C311083EE}">
      <dsp:nvSpPr>
        <dsp:cNvPr id="0" name=""/>
        <dsp:cNvSpPr/>
      </dsp:nvSpPr>
      <dsp:spPr>
        <a:xfrm>
          <a:off x="2933433" y="2157781"/>
          <a:ext cx="2198692" cy="192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2010-е</a:t>
          </a:r>
          <a:endParaRPr lang="ru-RU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Цифровые копии учебников</a:t>
          </a:r>
          <a:endParaRPr lang="ru-RU" sz="2300" kern="1200" dirty="0"/>
        </a:p>
      </dsp:txBody>
      <dsp:txXfrm>
        <a:off x="2933433" y="2157781"/>
        <a:ext cx="2198692" cy="1927282"/>
      </dsp:txXfrm>
    </dsp:sp>
    <dsp:sp modelId="{7BD77323-157D-480D-A194-02A3C702735C}">
      <dsp:nvSpPr>
        <dsp:cNvPr id="0" name=""/>
        <dsp:cNvSpPr/>
      </dsp:nvSpPr>
      <dsp:spPr>
        <a:xfrm>
          <a:off x="4717277" y="1250824"/>
          <a:ext cx="414847" cy="414847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DAF90FA-8956-45C7-A0D2-6B78DFEAB5AD}">
      <dsp:nvSpPr>
        <dsp:cNvPr id="0" name=""/>
        <dsp:cNvSpPr/>
      </dsp:nvSpPr>
      <dsp:spPr>
        <a:xfrm rot="5400000">
          <a:off x="5869373" y="764075"/>
          <a:ext cx="1463601" cy="243539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B578E8-F978-4505-987B-AFA76D69BC9A}">
      <dsp:nvSpPr>
        <dsp:cNvPr id="0" name=""/>
        <dsp:cNvSpPr/>
      </dsp:nvSpPr>
      <dsp:spPr>
        <a:xfrm>
          <a:off x="5625062" y="1491735"/>
          <a:ext cx="2198692" cy="192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 2015</a:t>
          </a:r>
          <a:endParaRPr lang="ru-RU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ЭФУ</a:t>
          </a:r>
          <a:endParaRPr lang="ru-RU" sz="2300" kern="1200" dirty="0"/>
        </a:p>
      </dsp:txBody>
      <dsp:txXfrm>
        <a:off x="5625062" y="1491735"/>
        <a:ext cx="2198692" cy="1927282"/>
      </dsp:txXfrm>
    </dsp:sp>
    <dsp:sp modelId="{204A91A6-1982-4E5E-8465-55D7BA9BA422}">
      <dsp:nvSpPr>
        <dsp:cNvPr id="0" name=""/>
        <dsp:cNvSpPr/>
      </dsp:nvSpPr>
      <dsp:spPr>
        <a:xfrm>
          <a:off x="7408906" y="584778"/>
          <a:ext cx="414847" cy="414847"/>
        </a:xfrm>
        <a:prstGeom prst="triangle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ED4A44-9C4C-49EE-863C-76C53D0246E2}">
      <dsp:nvSpPr>
        <dsp:cNvPr id="0" name=""/>
        <dsp:cNvSpPr/>
      </dsp:nvSpPr>
      <dsp:spPr>
        <a:xfrm rot="5400000">
          <a:off x="8561002" y="98029"/>
          <a:ext cx="1463601" cy="2435399"/>
        </a:xfrm>
        <a:prstGeom prst="corner">
          <a:avLst>
            <a:gd name="adj1" fmla="val 16120"/>
            <a:gd name="adj2" fmla="val 161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7BA22-A242-4CD7-A106-A36B0C4A0559}">
      <dsp:nvSpPr>
        <dsp:cNvPr id="0" name=""/>
        <dsp:cNvSpPr/>
      </dsp:nvSpPr>
      <dsp:spPr>
        <a:xfrm>
          <a:off x="8316691" y="825688"/>
          <a:ext cx="2198692" cy="1927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 2020</a:t>
          </a:r>
          <a:endParaRPr lang="ru-RU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Электронные УМК</a:t>
          </a:r>
          <a:endParaRPr lang="ru-RU" sz="2300" kern="1200" dirty="0"/>
        </a:p>
      </dsp:txBody>
      <dsp:txXfrm>
        <a:off x="8316691" y="825688"/>
        <a:ext cx="2198692" cy="19272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B5EF0-20A9-47AC-9D84-5B6F21C8951B}">
      <dsp:nvSpPr>
        <dsp:cNvPr id="0" name=""/>
        <dsp:cNvSpPr/>
      </dsp:nvSpPr>
      <dsp:spPr>
        <a:xfrm>
          <a:off x="245188" y="1841"/>
          <a:ext cx="3313760" cy="132550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Дрофа</a:t>
          </a:r>
          <a:endParaRPr lang="ru-RU" sz="3900" kern="1200" dirty="0"/>
        </a:p>
      </dsp:txBody>
      <dsp:txXfrm>
        <a:off x="907940" y="1841"/>
        <a:ext cx="1988256" cy="1325504"/>
      </dsp:txXfrm>
    </dsp:sp>
    <dsp:sp modelId="{EF840087-3523-4306-8D73-2DD29FC8533F}">
      <dsp:nvSpPr>
        <dsp:cNvPr id="0" name=""/>
        <dsp:cNvSpPr/>
      </dsp:nvSpPr>
      <dsp:spPr>
        <a:xfrm>
          <a:off x="245188" y="1512916"/>
          <a:ext cx="3313760" cy="132550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err="1" smtClean="0"/>
            <a:t>Вентана</a:t>
          </a:r>
          <a:r>
            <a:rPr lang="ru-RU" sz="3900" kern="1200" dirty="0" smtClean="0"/>
            <a:t>-Граф</a:t>
          </a:r>
          <a:endParaRPr lang="ru-RU" sz="3900" kern="1200" dirty="0"/>
        </a:p>
      </dsp:txBody>
      <dsp:txXfrm>
        <a:off x="907940" y="1512916"/>
        <a:ext cx="1988256" cy="1325504"/>
      </dsp:txXfrm>
    </dsp:sp>
    <dsp:sp modelId="{4A0990A4-CF11-4FD6-8E0A-F105E179AEE9}">
      <dsp:nvSpPr>
        <dsp:cNvPr id="0" name=""/>
        <dsp:cNvSpPr/>
      </dsp:nvSpPr>
      <dsp:spPr>
        <a:xfrm>
          <a:off x="245188" y="3023991"/>
          <a:ext cx="3313760" cy="132550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smtClean="0"/>
            <a:t>Астрель</a:t>
          </a:r>
          <a:endParaRPr lang="ru-RU" sz="3900" kern="1200"/>
        </a:p>
      </dsp:txBody>
      <dsp:txXfrm>
        <a:off x="907940" y="3023991"/>
        <a:ext cx="1988256" cy="13255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4C633-A6DA-47B6-BEAF-4761A66DDB59}">
      <dsp:nvSpPr>
        <dsp:cNvPr id="0" name=""/>
        <dsp:cNvSpPr/>
      </dsp:nvSpPr>
      <dsp:spPr>
        <a:xfrm>
          <a:off x="819" y="234183"/>
          <a:ext cx="3195154" cy="1917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ЭФУ представляет собой полный текст учебника с интегрированными интерактивными материалами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(формат </a:t>
          </a:r>
          <a:r>
            <a:rPr lang="en-US" sz="1900" kern="1200" smtClean="0"/>
            <a:t>ePUB)</a:t>
          </a:r>
          <a:endParaRPr lang="ru-RU" sz="1900" kern="1200" dirty="0"/>
        </a:p>
      </dsp:txBody>
      <dsp:txXfrm>
        <a:off x="819" y="234183"/>
        <a:ext cx="3195154" cy="1917092"/>
      </dsp:txXfrm>
    </dsp:sp>
    <dsp:sp modelId="{B6840279-DA28-416D-A65A-44F2DF5845B4}">
      <dsp:nvSpPr>
        <dsp:cNvPr id="0" name=""/>
        <dsp:cNvSpPr/>
      </dsp:nvSpPr>
      <dsp:spPr>
        <a:xfrm>
          <a:off x="3515488" y="234183"/>
          <a:ext cx="3195154" cy="1917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Поддерживается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на смартфонах</a:t>
          </a:r>
          <a:endParaRPr lang="ru-RU" sz="1900" kern="1200" dirty="0"/>
        </a:p>
      </dsp:txBody>
      <dsp:txXfrm>
        <a:off x="3515488" y="234183"/>
        <a:ext cx="3195154" cy="1917092"/>
      </dsp:txXfrm>
    </dsp:sp>
    <dsp:sp modelId="{BF4CA431-0776-4092-9D1F-7EE36D0274D3}">
      <dsp:nvSpPr>
        <dsp:cNvPr id="0" name=""/>
        <dsp:cNvSpPr/>
      </dsp:nvSpPr>
      <dsp:spPr>
        <a:xfrm>
          <a:off x="819" y="2470791"/>
          <a:ext cx="3195154" cy="1917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Возможна установка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на 3 устройства</a:t>
          </a:r>
          <a:endParaRPr lang="ru-RU" sz="1900" kern="1200" dirty="0"/>
        </a:p>
      </dsp:txBody>
      <dsp:txXfrm>
        <a:off x="819" y="2470791"/>
        <a:ext cx="3195154" cy="1917092"/>
      </dsp:txXfrm>
    </dsp:sp>
    <dsp:sp modelId="{C64311CC-4124-4108-B1F2-DDBE9C54FA33}">
      <dsp:nvSpPr>
        <dsp:cNvPr id="0" name=""/>
        <dsp:cNvSpPr/>
      </dsp:nvSpPr>
      <dsp:spPr>
        <a:xfrm>
          <a:off x="3515488" y="2470791"/>
          <a:ext cx="3195154" cy="19170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Срок действия лицензии - 500 дней</a:t>
          </a:r>
          <a:endParaRPr lang="ru-RU" sz="1900" kern="1200" dirty="0"/>
        </a:p>
      </dsp:txBody>
      <dsp:txXfrm>
        <a:off x="3515488" y="2470791"/>
        <a:ext cx="3195154" cy="19170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9A88-AC06-4B35-871E-899795AA6C2F}">
      <dsp:nvSpPr>
        <dsp:cNvPr id="0" name=""/>
        <dsp:cNvSpPr/>
      </dsp:nvSpPr>
      <dsp:spPr>
        <a:xfrm>
          <a:off x="0" y="424269"/>
          <a:ext cx="10515600" cy="1113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ЦУМК – цифровой учебно-методический комплекс (</a:t>
          </a:r>
          <a:r>
            <a:rPr lang="ru-RU" sz="2800" kern="1200" dirty="0" err="1" smtClean="0"/>
            <a:t>ЭФУ+сервисы</a:t>
          </a:r>
          <a:r>
            <a:rPr lang="ru-RU" sz="2800" kern="1200" dirty="0" smtClean="0"/>
            <a:t> Классная работа, Контрольная работа, Тренажер ВПР, Атлас+)</a:t>
          </a:r>
          <a:endParaRPr lang="ru-RU" sz="2800" kern="1200" dirty="0"/>
        </a:p>
      </dsp:txBody>
      <dsp:txXfrm>
        <a:off x="54373" y="478642"/>
        <a:ext cx="10406854" cy="1005094"/>
      </dsp:txXfrm>
    </dsp:sp>
    <dsp:sp modelId="{08E55531-8413-4A6E-9E8A-FB03C926EEE3}">
      <dsp:nvSpPr>
        <dsp:cNvPr id="0" name=""/>
        <dsp:cNvSpPr/>
      </dsp:nvSpPr>
      <dsp:spPr>
        <a:xfrm>
          <a:off x="0" y="1618749"/>
          <a:ext cx="10515600" cy="1113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Возможность учителю добавлять свои материалы</a:t>
          </a:r>
          <a:endParaRPr lang="ru-RU" sz="2800" kern="1200"/>
        </a:p>
      </dsp:txBody>
      <dsp:txXfrm>
        <a:off x="54373" y="1673122"/>
        <a:ext cx="10406854" cy="1005094"/>
      </dsp:txXfrm>
    </dsp:sp>
    <dsp:sp modelId="{FCFBEFF3-1A66-490E-84A6-02376BD2E020}">
      <dsp:nvSpPr>
        <dsp:cNvPr id="0" name=""/>
        <dsp:cNvSpPr/>
      </dsp:nvSpPr>
      <dsp:spPr>
        <a:xfrm>
          <a:off x="0" y="2813229"/>
          <a:ext cx="10515600" cy="1113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Возможность делиться заметками через виртуальный класс</a:t>
          </a:r>
          <a:endParaRPr lang="ru-RU" sz="2800" kern="1200"/>
        </a:p>
      </dsp:txBody>
      <dsp:txXfrm>
        <a:off x="54373" y="2867602"/>
        <a:ext cx="10406854" cy="10050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4246-2A80-4810-B0D2-1B537A791A97}">
      <dsp:nvSpPr>
        <dsp:cNvPr id="0" name=""/>
        <dsp:cNvSpPr/>
      </dsp:nvSpPr>
      <dsp:spPr>
        <a:xfrm>
          <a:off x="0" y="0"/>
          <a:ext cx="11134725" cy="913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ЭФУ представлена в общедоступных форматах, не имеющих лицензионных ограничений для участника образовательного процесса;</a:t>
          </a:r>
          <a:endParaRPr lang="ru-RU" sz="1800" kern="1200"/>
        </a:p>
      </dsp:txBody>
      <dsp:txXfrm>
        <a:off x="2318265" y="0"/>
        <a:ext cx="8816459" cy="913200"/>
      </dsp:txXfrm>
    </dsp:sp>
    <dsp:sp modelId="{E2BBA2D0-92D5-4D86-BBD3-04EA0E556DDF}">
      <dsp:nvSpPr>
        <dsp:cNvPr id="0" name=""/>
        <dsp:cNvSpPr/>
      </dsp:nvSpPr>
      <dsp:spPr>
        <a:xfrm>
          <a:off x="382092" y="91320"/>
          <a:ext cx="1645400" cy="73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71FDF5-DE7B-43E9-9AB5-9569C2F9E143}">
      <dsp:nvSpPr>
        <dsp:cNvPr id="0" name=""/>
        <dsp:cNvSpPr/>
      </dsp:nvSpPr>
      <dsp:spPr>
        <a:xfrm>
          <a:off x="0" y="1004520"/>
          <a:ext cx="11134725" cy="913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Может быть воспроизведена на трех или более операционных системах, не менее двух из которых для мобильных устройств;</a:t>
          </a:r>
          <a:endParaRPr lang="ru-RU" sz="1800" kern="1200" dirty="0"/>
        </a:p>
      </dsp:txBody>
      <dsp:txXfrm>
        <a:off x="2318265" y="1004520"/>
        <a:ext cx="8816459" cy="913200"/>
      </dsp:txXfrm>
    </dsp:sp>
    <dsp:sp modelId="{5CEF94E5-0D81-41E7-8C62-FA65AA355D41}">
      <dsp:nvSpPr>
        <dsp:cNvPr id="0" name=""/>
        <dsp:cNvSpPr/>
      </dsp:nvSpPr>
      <dsp:spPr>
        <a:xfrm>
          <a:off x="335203" y="1095840"/>
          <a:ext cx="1739177" cy="73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D8302C-C053-4545-8A2A-8F7515B2CD00}">
      <dsp:nvSpPr>
        <dsp:cNvPr id="0" name=""/>
        <dsp:cNvSpPr/>
      </dsp:nvSpPr>
      <dsp:spPr>
        <a:xfrm>
          <a:off x="0" y="2009040"/>
          <a:ext cx="11134725" cy="913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Должна воспроизводиться на не менее двух видах электронных устройств (стационарный или персональный компьютер, в том числе с подключением к интерактивной доске, планшетный компьютер и иное);</a:t>
          </a:r>
          <a:endParaRPr lang="ru-RU" sz="1800" kern="1200" dirty="0"/>
        </a:p>
      </dsp:txBody>
      <dsp:txXfrm>
        <a:off x="2318265" y="2009040"/>
        <a:ext cx="8816459" cy="913200"/>
      </dsp:txXfrm>
    </dsp:sp>
    <dsp:sp modelId="{0DB6FEBD-3FBF-4E63-87E9-233970B06FDA}">
      <dsp:nvSpPr>
        <dsp:cNvPr id="0" name=""/>
        <dsp:cNvSpPr/>
      </dsp:nvSpPr>
      <dsp:spPr>
        <a:xfrm>
          <a:off x="346917" y="2100360"/>
          <a:ext cx="1715749" cy="73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757BA0-5264-47FD-A4B3-E636F6B5C40A}">
      <dsp:nvSpPr>
        <dsp:cNvPr id="0" name=""/>
        <dsp:cNvSpPr/>
      </dsp:nvSpPr>
      <dsp:spPr>
        <a:xfrm>
          <a:off x="0" y="3013560"/>
          <a:ext cx="11134725" cy="913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Функционирует на устройствах пользователей без подключения к сети Интернет (за исключением внешних ссылок) и </a:t>
          </a:r>
          <a:r>
            <a:rPr lang="ru-RU" sz="1800" kern="1200" dirty="0" err="1" smtClean="0"/>
            <a:t>Интранет</a:t>
          </a:r>
          <a:r>
            <a:rPr lang="ru-RU" sz="1800" kern="1200" dirty="0" smtClean="0"/>
            <a:t>;</a:t>
          </a:r>
          <a:endParaRPr lang="ru-RU" sz="1800" kern="1200" dirty="0"/>
        </a:p>
      </dsp:txBody>
      <dsp:txXfrm>
        <a:off x="2318265" y="3013560"/>
        <a:ext cx="8816459" cy="913200"/>
      </dsp:txXfrm>
    </dsp:sp>
    <dsp:sp modelId="{ED5908A5-B203-4F47-BB03-5635EB0AC0CB}">
      <dsp:nvSpPr>
        <dsp:cNvPr id="0" name=""/>
        <dsp:cNvSpPr/>
      </dsp:nvSpPr>
      <dsp:spPr>
        <a:xfrm>
          <a:off x="323479" y="3104880"/>
          <a:ext cx="1762626" cy="73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BCC530-BA2E-447F-BDCC-4B5ADF1E2510}">
      <dsp:nvSpPr>
        <dsp:cNvPr id="0" name=""/>
        <dsp:cNvSpPr/>
      </dsp:nvSpPr>
      <dsp:spPr>
        <a:xfrm>
          <a:off x="0" y="4018080"/>
          <a:ext cx="11134725" cy="913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Реализует возможность создания пользователем заметок, закладок и перехода по ним;</a:t>
          </a:r>
          <a:endParaRPr lang="ru-RU" sz="1800" kern="1200" dirty="0"/>
        </a:p>
      </dsp:txBody>
      <dsp:txXfrm>
        <a:off x="2318265" y="4018080"/>
        <a:ext cx="8816459" cy="913200"/>
      </dsp:txXfrm>
    </dsp:sp>
    <dsp:sp modelId="{E43E4EEC-4B64-4192-8E95-14D0B21B99B5}">
      <dsp:nvSpPr>
        <dsp:cNvPr id="0" name=""/>
        <dsp:cNvSpPr/>
      </dsp:nvSpPr>
      <dsp:spPr>
        <a:xfrm>
          <a:off x="311765" y="4109400"/>
          <a:ext cx="1786054" cy="73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FA759E-6245-4312-BBBF-0409BE136454}">
      <dsp:nvSpPr>
        <dsp:cNvPr id="0" name=""/>
        <dsp:cNvSpPr/>
      </dsp:nvSpPr>
      <dsp:spPr>
        <a:xfrm>
          <a:off x="0" y="5022600"/>
          <a:ext cx="11134725" cy="913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Поддерживает возможность определения номера страниц печатной версии учебника, на которой расположено содержание текущей страницы учебника в электронной форме</a:t>
          </a:r>
          <a:endParaRPr lang="ru-RU" sz="1800" kern="1200" dirty="0"/>
        </a:p>
      </dsp:txBody>
      <dsp:txXfrm>
        <a:off x="2318265" y="5022600"/>
        <a:ext cx="8816459" cy="913200"/>
      </dsp:txXfrm>
    </dsp:sp>
    <dsp:sp modelId="{56D96A6F-E89F-4A32-ACF6-1A71B8E0E169}">
      <dsp:nvSpPr>
        <dsp:cNvPr id="0" name=""/>
        <dsp:cNvSpPr/>
      </dsp:nvSpPr>
      <dsp:spPr>
        <a:xfrm>
          <a:off x="323479" y="5113920"/>
          <a:ext cx="1762626" cy="73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67F84-94C0-4276-8D4C-D91D5179D53B}">
      <dsp:nvSpPr>
        <dsp:cNvPr id="0" name=""/>
        <dsp:cNvSpPr/>
      </dsp:nvSpPr>
      <dsp:spPr>
        <a:xfrm>
          <a:off x="4404032" y="62829"/>
          <a:ext cx="3015828" cy="301582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Оптимальное количество объектов</a:t>
          </a:r>
          <a:endParaRPr lang="ru-RU" sz="2300" kern="1200" dirty="0"/>
        </a:p>
      </dsp:txBody>
      <dsp:txXfrm>
        <a:off x="4806143" y="590599"/>
        <a:ext cx="2211607" cy="1357122"/>
      </dsp:txXfrm>
    </dsp:sp>
    <dsp:sp modelId="{0E7576EA-5ADE-492C-BD73-F5EF07338B37}">
      <dsp:nvSpPr>
        <dsp:cNvPr id="0" name=""/>
        <dsp:cNvSpPr/>
      </dsp:nvSpPr>
      <dsp:spPr>
        <a:xfrm>
          <a:off x="5492244" y="1947722"/>
          <a:ext cx="3015828" cy="301582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Разнообразие типов и видов объектов</a:t>
          </a:r>
          <a:endParaRPr lang="ru-RU" sz="2300" kern="1200"/>
        </a:p>
      </dsp:txBody>
      <dsp:txXfrm>
        <a:off x="6414585" y="2726811"/>
        <a:ext cx="1809497" cy="1658705"/>
      </dsp:txXfrm>
    </dsp:sp>
    <dsp:sp modelId="{8BFEDD10-74D3-44FD-87B2-C7F8D49135F2}">
      <dsp:nvSpPr>
        <dsp:cNvPr id="0" name=""/>
        <dsp:cNvSpPr/>
      </dsp:nvSpPr>
      <dsp:spPr>
        <a:xfrm>
          <a:off x="3315821" y="1947722"/>
          <a:ext cx="3015828" cy="301582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Выход на объект со страницы учебника</a:t>
          </a:r>
          <a:endParaRPr lang="ru-RU" sz="2300" kern="1200"/>
        </a:p>
      </dsp:txBody>
      <dsp:txXfrm>
        <a:off x="3599811" y="2726811"/>
        <a:ext cx="1809497" cy="1658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38235-A5FE-48A9-A762-B117F4ECEB0F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E1FD6-AEBB-47EE-9B22-E834CF5F0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027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8FA19-568F-48B4-93BE-27375FDFBC09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DD27-9B16-4151-B366-EAAE61C86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2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Закон</a:t>
            </a:r>
            <a:r>
              <a:rPr lang="ru-RU" baseline="0" dirty="0" smtClean="0"/>
              <a:t> об Образовании – говорит о расширении возможностей электронного обучения и наполнении фонда библиотек печатными и электронными учебными пособиями.</a:t>
            </a:r>
          </a:p>
          <a:p>
            <a:endParaRPr lang="ru-RU" baseline="0" dirty="0" smtClean="0"/>
          </a:p>
          <a:p>
            <a:r>
              <a:rPr lang="ru-RU" dirty="0"/>
              <a:t>Приказы о ФПУ требуют с 1 января 2015 года наличия ЭФУ наряду с печатной формой.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Стандарт педагога говорит о необходимом уровне владения ИКТ компетенциями и их использованием в работе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ФГОС среднего образования требует создания информационно-образовательной среды учреждения, позволяющей формировать необходимые современному школьнику компетенции.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AC44-D9DC-42F2-B336-89582812913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ЭФУ –  это электронное издание, которое соответствует печатной версии учебника по содержанию, структуре и оформлению (в частности, художественному), а также содержит элементы расширяющего и дополняющего характера: интерактивные ссылки и мультимедийную составляющую.</a:t>
            </a:r>
          </a:p>
          <a:p>
            <a:r>
              <a:rPr lang="ru-RU" dirty="0"/>
              <a:t>В настоящее время все издательства, чьи учебники включены в ФПУ имеют ЭФУ, однако они могут несколько отличаться в зависимости от образовательной платформы, на которой были сделаны. На слайде представлены наиболее популярные издательства современных учебников и, соответственно, особенности их ЭФУ.</a:t>
            </a:r>
          </a:p>
          <a:p>
            <a:r>
              <a:rPr lang="ru-RU" dirty="0"/>
              <a:t>При этом существуют некоторые различия в структуре ЭФУ, особенностях их использования и наполнения интерактивными материалами.</a:t>
            </a:r>
          </a:p>
          <a:p>
            <a:r>
              <a:rPr lang="ru-RU" dirty="0"/>
              <a:t>Приобретая ЭФУ, вы получаете не оцифрованный материал учебника, а лицензию на его использование, что позволяет пользоваться материалами ЭФУ в течение определенного срока в приложении.</a:t>
            </a:r>
          </a:p>
          <a:p>
            <a:r>
              <a:rPr lang="ru-RU" dirty="0"/>
              <a:t>Так, ЭФУ выпущенный </a:t>
            </a:r>
            <a:r>
              <a:rPr lang="ru-RU" dirty="0" err="1"/>
              <a:t>Лектой</a:t>
            </a:r>
            <a:r>
              <a:rPr lang="ru-RU" dirty="0"/>
              <a:t> возможно использовать на 3 устройствах в течение 500 дней, возможно их использование на смартфонах, </a:t>
            </a:r>
            <a:r>
              <a:rPr lang="ru-RU" dirty="0" err="1"/>
              <a:t>инерактивные</a:t>
            </a:r>
            <a:r>
              <a:rPr lang="ru-RU" dirty="0"/>
              <a:t> задания интегрированы в текст учебника и открываются онлайн и </a:t>
            </a:r>
            <a:r>
              <a:rPr lang="ru-RU" dirty="0" err="1"/>
              <a:t>оффлайн</a:t>
            </a:r>
            <a:r>
              <a:rPr lang="ru-RU" dirty="0"/>
              <a:t> сразу с полей учебника.</a:t>
            </a:r>
          </a:p>
          <a:p>
            <a:r>
              <a:rPr lang="ru-RU" dirty="0"/>
              <a:t>Учебники же группы издательства Просвещения предлагаются к использованию в их приложении сроком на 1 календарный год, лицензия позволяет установку учебника на 2 устройства, но не поддерживает работу на смартфонах. По своей структуре ЭФУ Просвещения представляет собой оцифрованный учебник в формате </a:t>
            </a:r>
            <a:r>
              <a:rPr lang="en-US" dirty="0"/>
              <a:t>PDF</a:t>
            </a:r>
            <a:r>
              <a:rPr lang="ru-RU" dirty="0"/>
              <a:t> и дополнительные интерактивные материалы.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AC44-D9DC-42F2-B336-89582812913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9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AC44-D9DC-42F2-B336-89582812913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76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AC44-D9DC-42F2-B336-89582812913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48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DD27-9B16-4151-B366-EAAE61C86E7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03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3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716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1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31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49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5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9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66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2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3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6EA13FB-4B92-4C03-AB40-A5C653AAF68D}" type="datetimeFigureOut">
              <a:rPr lang="ru-RU" smtClean="0"/>
              <a:t>31.10.2019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5715527-7B77-4099-A61A-13AC4615F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6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5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gtf@oblcit.ru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lecta.rosuchebnik.ru/help/classwork_add_rp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DJfZiIA2Jg4" TargetMode="External"/><Relationship Id="rId5" Type="http://schemas.openxmlformats.org/officeDocument/2006/relationships/hyperlink" Target="https://rosuchebnik.ru/material/sozdanie-virtualnogo-klassa/" TargetMode="External"/><Relationship Id="rId4" Type="http://schemas.openxmlformats.org/officeDocument/2006/relationships/hyperlink" Target="https://rosuchebnik.ru/material/kak-sozdat-prezentatsiyu-dlya-uroka-s-servisom-klassnaya-rabota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mailto:gtf@oblcit.r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808" y="1490106"/>
            <a:ext cx="9144000" cy="3314716"/>
          </a:xfrm>
          <a:ln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n>
                  <a:solidFill>
                    <a:srgbClr val="0070C0"/>
                  </a:solidFill>
                </a:ln>
              </a:rPr>
              <a:t>ЭФУ как ресурс эффективного обучения </a:t>
            </a:r>
            <a:br>
              <a:rPr lang="ru-RU" dirty="0" smtClean="0">
                <a:ln>
                  <a:solidFill>
                    <a:srgbClr val="0070C0"/>
                  </a:solidFill>
                </a:ln>
              </a:rPr>
            </a:br>
            <a:r>
              <a:rPr lang="ru-RU" dirty="0" smtClean="0">
                <a:ln>
                  <a:solidFill>
                    <a:srgbClr val="0070C0"/>
                  </a:solidFill>
                </a:ln>
              </a:rPr>
              <a:t>в условиях реализации ФГОС</a:t>
            </a:r>
            <a:endParaRPr lang="ru-RU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5584" y="5342666"/>
            <a:ext cx="8442111" cy="91923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Методист ГБУ ДПО НСО «</a:t>
            </a:r>
            <a:r>
              <a:rPr lang="ru-RU" dirty="0" err="1" smtClean="0">
                <a:solidFill>
                  <a:srgbClr val="002060"/>
                </a:solidFill>
              </a:rPr>
              <a:t>ОблЦИТ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Гродина Татьяна Францевна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83368"/>
            <a:ext cx="8749636" cy="633393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Панель навигации ЭФУ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428736"/>
            <a:ext cx="8543956" cy="464347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5740"/>
          <a:stretch/>
        </p:blipFill>
        <p:spPr>
          <a:xfrm>
            <a:off x="92597" y="868100"/>
            <a:ext cx="6797911" cy="298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022" y="3679730"/>
            <a:ext cx="7319058" cy="310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4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8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Пиктограммы ресурсов ЭФУ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b="3560"/>
          <a:stretch/>
        </p:blipFill>
        <p:spPr>
          <a:xfrm>
            <a:off x="766756" y="214244"/>
            <a:ext cx="10658488" cy="6544523"/>
          </a:xfrm>
          <a:prstGeom prst="rect">
            <a:avLst/>
          </a:prstGeom>
        </p:spPr>
      </p:pic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108" y="5998057"/>
            <a:ext cx="1448972" cy="76071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4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9921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Особенности методического аппарата ЭФУ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540345"/>
              </p:ext>
            </p:extLst>
          </p:nvPr>
        </p:nvGraphicFramePr>
        <p:xfrm>
          <a:off x="246186" y="1608881"/>
          <a:ext cx="11823894" cy="5026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75829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приложений ЭФУ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83" y="828183"/>
            <a:ext cx="11217959" cy="583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11088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приложений ЭФУ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" y="691661"/>
            <a:ext cx="11776010" cy="57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549" y="146635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приложений ЭФУ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93" y="836409"/>
            <a:ext cx="7901935" cy="574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72" y="115260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приложений ЭФУ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014" y="2481029"/>
            <a:ext cx="5689356" cy="4051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40" y="764512"/>
            <a:ext cx="4078874" cy="58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149985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приложений ЭФУ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53" y="843746"/>
            <a:ext cx="4252930" cy="5486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75" y="2029926"/>
            <a:ext cx="6711149" cy="333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11088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приложений ЭФУ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" y="559806"/>
            <a:ext cx="5429250" cy="626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01" y="640739"/>
            <a:ext cx="3762375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496" y="2526689"/>
            <a:ext cx="6200775" cy="39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6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11088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тренажеров ЭФУ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5" y="860748"/>
            <a:ext cx="4348446" cy="5019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841" y="573008"/>
            <a:ext cx="4928005" cy="311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134" y="3753154"/>
            <a:ext cx="4928005" cy="304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6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752" y="203080"/>
            <a:ext cx="10515600" cy="748567"/>
          </a:xfrm>
          <a:ln>
            <a:solidFill>
              <a:schemeClr val="accent3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>
                  <a:solidFill>
                    <a:srgbClr val="0070C0"/>
                  </a:solidFill>
                </a:ln>
              </a:rPr>
              <a:t>Ограничения печатной формы учебника</a:t>
            </a:r>
            <a:endParaRPr lang="ru-RU" dirty="0">
              <a:ln>
                <a:solidFill>
                  <a:srgbClr val="0070C0"/>
                </a:solidFill>
              </a:ln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371131"/>
              </p:ext>
            </p:extLst>
          </p:nvPr>
        </p:nvGraphicFramePr>
        <p:xfrm>
          <a:off x="381890" y="1254073"/>
          <a:ext cx="11289323" cy="5357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617" y="5733745"/>
            <a:ext cx="1875230" cy="98449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84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8FAAF0C-FD68-4BBC-9355-97C0590CCE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34155B-6965-4B27-A996-7250FF8C3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3655EA-E6F3-4F73-A762-7EA239278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1FF763-7B02-4CDD-880E-55838CDCD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7B0914-AF6D-4664-873E-DE759C4B6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465305-5372-41ED-890E-AC45B3A56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11088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интерактивных тренажеров ЭФУ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598" y="740827"/>
            <a:ext cx="6339987" cy="5878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9" y="695321"/>
            <a:ext cx="4555881" cy="59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11088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Варианты видов контроля ЭФУ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59" y="695321"/>
            <a:ext cx="4555881" cy="5969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055" y="1336431"/>
            <a:ext cx="6696100" cy="37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11088"/>
            <a:ext cx="11905957" cy="49300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Обратная связь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" y="641838"/>
            <a:ext cx="6524625" cy="3886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880" y="2584938"/>
            <a:ext cx="655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5829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Уровень использования ЭФУ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565892"/>
              </p:ext>
            </p:extLst>
          </p:nvPr>
        </p:nvGraphicFramePr>
        <p:xfrm>
          <a:off x="838200" y="890954"/>
          <a:ext cx="10515600" cy="533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08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38" y="170008"/>
            <a:ext cx="10515600" cy="318588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Модели использования ЭФУ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286400"/>
              </p:ext>
            </p:extLst>
          </p:nvPr>
        </p:nvGraphicFramePr>
        <p:xfrm>
          <a:off x="371061" y="675860"/>
          <a:ext cx="11449880" cy="523328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96984">
                  <a:extLst>
                    <a:ext uri="{9D8B030D-6E8A-4147-A177-3AD203B41FA5}">
                      <a16:colId xmlns:a16="http://schemas.microsoft.com/office/drawing/2014/main" val="1192512713"/>
                    </a:ext>
                  </a:extLst>
                </a:gridCol>
                <a:gridCol w="2615455">
                  <a:extLst>
                    <a:ext uri="{9D8B030D-6E8A-4147-A177-3AD203B41FA5}">
                      <a16:colId xmlns:a16="http://schemas.microsoft.com/office/drawing/2014/main" val="3334089297"/>
                    </a:ext>
                  </a:extLst>
                </a:gridCol>
                <a:gridCol w="3774972">
                  <a:extLst>
                    <a:ext uri="{9D8B030D-6E8A-4147-A177-3AD203B41FA5}">
                      <a16:colId xmlns:a16="http://schemas.microsoft.com/office/drawing/2014/main" val="3785727166"/>
                    </a:ext>
                  </a:extLst>
                </a:gridCol>
                <a:gridCol w="2862469">
                  <a:extLst>
                    <a:ext uri="{9D8B030D-6E8A-4147-A177-3AD203B41FA5}">
                      <a16:colId xmlns:a16="http://schemas.microsoft.com/office/drawing/2014/main" val="3314674610"/>
                    </a:ext>
                  </a:extLst>
                </a:gridCol>
              </a:tblGrid>
              <a:tr h="81832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Модель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Материально-техническое оснащени</a:t>
                      </a:r>
                      <a:r>
                        <a:rPr lang="ru-RU" baseline="0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Ресурсы ЭФУ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и</a:t>
                      </a:r>
                      <a:r>
                        <a:rPr lang="ru-RU" baseline="0" dirty="0" smtClean="0"/>
                        <a:t> 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ru-RU" baseline="0" dirty="0" smtClean="0"/>
                        <a:t>сервисы </a:t>
                      </a:r>
                      <a:r>
                        <a:rPr lang="en-US" baseline="0" dirty="0" err="1" smtClean="0"/>
                        <a:t>Lecta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Особенности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42353"/>
                  </a:ext>
                </a:extLst>
              </a:tr>
              <a:tr h="87464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Демонстрационный</a:t>
                      </a:r>
                      <a:r>
                        <a:rPr lang="ru-RU" sz="1600" b="1" baseline="0" dirty="0" smtClean="0"/>
                        <a:t> режим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АРМ педагога (1 компьютер + проектор/ интерактивная доска)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Презентационная составляющая</a:t>
                      </a:r>
                    </a:p>
                    <a:p>
                      <a:pPr algn="ctr"/>
                      <a:r>
                        <a:rPr lang="ru-RU" sz="1600" dirty="0" smtClean="0"/>
                        <a:t>Тренажеры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ru-RU" sz="1600" dirty="0" smtClean="0"/>
                        <a:t>Сервис «Классная работа»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Фронтально, индивидуальная</a:t>
                      </a:r>
                      <a:r>
                        <a:rPr lang="ru-RU" sz="1600" baseline="0" dirty="0" smtClean="0"/>
                        <a:t> работа по очереди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13439"/>
                  </a:ext>
                </a:extLst>
              </a:tr>
              <a:tr h="10495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Компьютерный класс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Компьютерный класс (до 15 компьютеров)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 закладки, заметки</a:t>
                      </a:r>
                    </a:p>
                    <a:p>
                      <a:pPr algn="ctr"/>
                      <a:r>
                        <a:rPr lang="ru-RU" sz="1600" dirty="0" smtClean="0"/>
                        <a:t>Сервис «Контрольная работа»</a:t>
                      </a:r>
                    </a:p>
                    <a:p>
                      <a:pPr algn="ctr"/>
                      <a:r>
                        <a:rPr lang="ru-RU" sz="1600" dirty="0" smtClean="0"/>
                        <a:t>Онлайн-тренажеры</a:t>
                      </a:r>
                    </a:p>
                    <a:p>
                      <a:pPr algn="ctr"/>
                      <a:r>
                        <a:rPr lang="ru-RU" sz="1600" dirty="0" smtClean="0"/>
                        <a:t>Атлас+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Работа в паре, в группе,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индивидуальная (ротация)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метод кейсов,</a:t>
                      </a:r>
                      <a:r>
                        <a:rPr lang="ru-RU" sz="1600" baseline="0" dirty="0" smtClean="0"/>
                        <a:t> мини-исследования</a:t>
                      </a:r>
                      <a:endParaRPr lang="ru-RU" sz="1600" dirty="0" smtClean="0"/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610"/>
                  </a:ext>
                </a:extLst>
              </a:tr>
              <a:tr h="10548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Мобильный класс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Мобильные устройства (планшеты</a:t>
                      </a:r>
                      <a:r>
                        <a:rPr lang="ru-RU" sz="1600" baseline="0" dirty="0" smtClean="0"/>
                        <a:t> – до 15 устройств)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 закладки, заметки</a:t>
                      </a:r>
                    </a:p>
                    <a:p>
                      <a:pPr algn="ctr"/>
                      <a:r>
                        <a:rPr lang="ru-RU" sz="1600" dirty="0" smtClean="0"/>
                        <a:t>Сервис «Контрольная работа»</a:t>
                      </a:r>
                    </a:p>
                    <a:p>
                      <a:pPr algn="ctr"/>
                      <a:r>
                        <a:rPr lang="ru-RU" sz="1600" dirty="0" smtClean="0"/>
                        <a:t>Онлайн-тренажеры</a:t>
                      </a:r>
                    </a:p>
                    <a:p>
                      <a:pPr algn="ctr"/>
                      <a:r>
                        <a:rPr lang="ru-RU" sz="1600" dirty="0" smtClean="0"/>
                        <a:t>Атлас+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Работа в паре, в группе,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индивидуальная (ротация), метод кейсов,</a:t>
                      </a:r>
                      <a:r>
                        <a:rPr lang="ru-RU" sz="1600" baseline="0" dirty="0" smtClean="0"/>
                        <a:t> мини-исследования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305863"/>
                  </a:ext>
                </a:extLst>
              </a:tr>
              <a:tr h="10638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BYOD – Bring</a:t>
                      </a:r>
                      <a:r>
                        <a:rPr lang="en-US" sz="1600" b="1" baseline="0" dirty="0" smtClean="0"/>
                        <a:t> Your Own Device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Индивидуальные устройства</a:t>
                      </a:r>
                      <a:r>
                        <a:rPr lang="ru-RU" sz="1600" baseline="0" dirty="0" smtClean="0"/>
                        <a:t> + домашние компьютеры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 закладки, заметки</a:t>
                      </a:r>
                    </a:p>
                    <a:p>
                      <a:pPr algn="ctr"/>
                      <a:r>
                        <a:rPr lang="ru-RU" sz="1600" dirty="0" smtClean="0"/>
                        <a:t>Сервис «Контрольная работа»</a:t>
                      </a:r>
                    </a:p>
                    <a:p>
                      <a:pPr algn="ctr"/>
                      <a:r>
                        <a:rPr lang="ru-RU" sz="1600" dirty="0" smtClean="0"/>
                        <a:t>Онлайн-тренажеры</a:t>
                      </a:r>
                    </a:p>
                    <a:p>
                      <a:pPr algn="ctr"/>
                      <a:r>
                        <a:rPr lang="ru-RU" sz="1600" dirty="0" smtClean="0"/>
                        <a:t>Атлас+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Индивидуальная</a:t>
                      </a:r>
                      <a:r>
                        <a:rPr lang="ru-RU" sz="1600" baseline="0" dirty="0" smtClean="0"/>
                        <a:t> работа, 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перевернутый класс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234253"/>
                  </a:ext>
                </a:extLst>
              </a:tr>
            </a:tbl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314" y="6154615"/>
            <a:ext cx="1150765" cy="60415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9231"/>
            <a:ext cx="10515600" cy="888205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Возможности ЭФУ на современном уроке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036202"/>
              </p:ext>
            </p:extLst>
          </p:nvPr>
        </p:nvGraphicFramePr>
        <p:xfrm>
          <a:off x="838200" y="125333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3803"/>
            <a:ext cx="10515600" cy="781137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Возможности ЭФУ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138746"/>
              </p:ext>
            </p:extLst>
          </p:nvPr>
        </p:nvGraphicFramePr>
        <p:xfrm>
          <a:off x="838200" y="1146175"/>
          <a:ext cx="10515600" cy="503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462" y="5745717"/>
            <a:ext cx="1929617" cy="101304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3677362"/>
              </p:ext>
            </p:extLst>
          </p:nvPr>
        </p:nvGraphicFramePr>
        <p:xfrm>
          <a:off x="1245703" y="901147"/>
          <a:ext cx="10045149" cy="573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6"/>
          <p:cNvSpPr>
            <a:spLocks noChangeArrowheads="1"/>
          </p:cNvSpPr>
          <p:nvPr/>
        </p:nvSpPr>
        <p:spPr bwMode="auto">
          <a:xfrm>
            <a:off x="1245703" y="126805"/>
            <a:ext cx="10045147" cy="480131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spc="200" dirty="0">
                <a:ln>
                  <a:solidFill>
                    <a:srgbClr val="0070C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ЭФУ – инструмент для реализации ФГОС</a:t>
            </a:r>
            <a:endParaRPr lang="ru-RU" sz="2800" cap="all" spc="200" dirty="0">
              <a:ln>
                <a:solidFill>
                  <a:srgbClr val="0070C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05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58" y="270211"/>
            <a:ext cx="7729728" cy="1188720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Участие в региональном проекте «Внедрение ЭФУ в образовательный процесс»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286596"/>
              </p:ext>
            </p:extLst>
          </p:nvPr>
        </p:nvGraphicFramePr>
        <p:xfrm>
          <a:off x="293077" y="1606062"/>
          <a:ext cx="11629291" cy="468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908" y="5322277"/>
            <a:ext cx="2736171" cy="143649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101412"/>
            <a:ext cx="7729728" cy="1188720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Процедура получения ЭФУ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764053"/>
              </p:ext>
            </p:extLst>
          </p:nvPr>
        </p:nvGraphicFramePr>
        <p:xfrm>
          <a:off x="838200" y="141745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270" y="258824"/>
            <a:ext cx="10515600" cy="678229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Преимущества ЭФУ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38925"/>
              </p:ext>
            </p:extLst>
          </p:nvPr>
        </p:nvGraphicFramePr>
        <p:xfrm>
          <a:off x="199293" y="1043355"/>
          <a:ext cx="11787554" cy="556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617" y="5733745"/>
            <a:ext cx="1875230" cy="98449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3" y="57642"/>
            <a:ext cx="11905957" cy="1134574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Техническая поддержка использования ЭФУ (</a:t>
            </a:r>
            <a:r>
              <a:rPr lang="en-US" dirty="0">
                <a:ln>
                  <a:solidFill>
                    <a:srgbClr val="0070C0"/>
                  </a:solidFill>
                </a:ln>
              </a:rPr>
              <a:t>http://www.edu54.ru/community/group/34/</a:t>
            </a:r>
            <a:r>
              <a:rPr lang="ru-RU" dirty="0">
                <a:ln>
                  <a:solidFill>
                    <a:srgbClr val="0070C0"/>
                  </a:solidFill>
                </a:ln>
              </a:rPr>
              <a:t>)</a:t>
            </a:r>
          </a:p>
        </p:txBody>
      </p:sp>
      <p:pic>
        <p:nvPicPr>
          <p:cNvPr id="6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954" y="5690325"/>
            <a:ext cx="2035126" cy="10684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044" y="1276522"/>
            <a:ext cx="8684268" cy="537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2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0" y="233853"/>
            <a:ext cx="8991600" cy="1645920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ru-RU" dirty="0" smtClean="0">
                <a:ln>
                  <a:solidFill>
                    <a:srgbClr val="0070C0"/>
                  </a:solidFill>
                </a:ln>
              </a:rPr>
              <a:t>Спасибо за внимание</a:t>
            </a:r>
            <a:endParaRPr lang="ru-RU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00200" y="2326511"/>
            <a:ext cx="9340770" cy="442152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ru-RU" sz="3800" cap="all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Контакты:</a:t>
            </a: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ru-RU" sz="3600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У</a:t>
            </a:r>
            <a:r>
              <a:rPr lang="ru-RU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тюпина Галина Викторовна, </a:t>
            </a: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ru-RU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Гродина Татьяна Францевна</a:t>
            </a: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  <a:hlinkClick r:id="rId2"/>
              </a:rPr>
              <a:t>gtf@oblcit.ru</a:t>
            </a: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endParaRPr lang="ru-RU" sz="3600" spc="200" dirty="0" smtClean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+7(965)8210420 </a:t>
            </a:r>
            <a:endParaRPr lang="ru-RU" sz="3600" spc="200" dirty="0" smtClean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8(383)3495800</a:t>
            </a:r>
            <a:r>
              <a:rPr lang="ru-RU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(доб.234)</a:t>
            </a:r>
            <a:endParaRPr lang="ru-RU" sz="3600" spc="200" dirty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ru-RU" sz="3800" cap="all" spc="200" dirty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54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Возможности образовательной платформы </a:t>
            </a:r>
            <a:r>
              <a:rPr lang="ru-RU" dirty="0" err="1">
                <a:ln>
                  <a:solidFill>
                    <a:srgbClr val="0070C0"/>
                  </a:solidFill>
                </a:ln>
              </a:rPr>
              <a:t>Лекта</a:t>
            </a:r>
            <a:endParaRPr lang="ru-RU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75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800" cap="all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мастер-класс</a:t>
            </a:r>
          </a:p>
        </p:txBody>
      </p:sp>
    </p:spTree>
    <p:extLst>
      <p:ext uri="{BB962C8B-B14F-4D97-AF65-F5344CB8AC3E}">
        <p14:creationId xmlns:p14="http://schemas.microsoft.com/office/powerpoint/2010/main" val="11940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1505"/>
            <a:ext cx="10515600" cy="525829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Образовательные ресурсы </a:t>
            </a:r>
            <a:r>
              <a:rPr lang="en-US" dirty="0" err="1">
                <a:ln>
                  <a:solidFill>
                    <a:srgbClr val="0070C0"/>
                  </a:solidFill>
                </a:ln>
              </a:rPr>
              <a:t>Lecta</a:t>
            </a:r>
            <a:endParaRPr lang="ru-RU" dirty="0">
              <a:ln>
                <a:solidFill>
                  <a:srgbClr val="0070C0"/>
                </a:solidFill>
              </a:ln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335790"/>
              </p:ext>
            </p:extLst>
          </p:nvPr>
        </p:nvGraphicFramePr>
        <p:xfrm>
          <a:off x="838200" y="890954"/>
          <a:ext cx="10515600" cy="533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8567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 - </a:t>
            </a:r>
            <a:r>
              <a:rPr lang="en-US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https://lecta.rosuchebnik.ru/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41" y="1213439"/>
            <a:ext cx="8702918" cy="532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7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371" y="179930"/>
            <a:ext cx="10528139" cy="933762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Скачивание приложения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 - </a:t>
            </a:r>
            <a:r>
              <a:rPr lang="en-US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https://lecta.rosuchebnik.ru/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36" y="1240972"/>
            <a:ext cx="9616957" cy="541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5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101" y="237804"/>
            <a:ext cx="10587175" cy="875888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Регистрация на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 - </a:t>
            </a:r>
            <a:r>
              <a:rPr lang="en-US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https://lecta.rosuchebnik.ru/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82" y="1182325"/>
            <a:ext cx="9390434" cy="534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2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352" y="81068"/>
            <a:ext cx="8201512" cy="1188720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Активация кода на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 - </a:t>
            </a:r>
            <a:r>
              <a:rPr lang="en-US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https://lecta.rosuchebnik.ru/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4896091"/>
            <a:ext cx="10886954" cy="1280871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3800" cap="all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5</a:t>
            </a:r>
            <a:r>
              <a:rPr lang="en-US" sz="3800" cap="all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books – </a:t>
            </a:r>
            <a:r>
              <a:rPr lang="ru-RU" sz="3800" cap="all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5 книг бесплатно на 60 дней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4" y="1442948"/>
            <a:ext cx="116586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7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100" y="185195"/>
            <a:ext cx="10485699" cy="881189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Каталог учебников на </a:t>
            </a:r>
            <a:r>
              <a:rPr lang="en-US" sz="3200" dirty="0" err="1" smtClean="0"/>
              <a:t>Lecta</a:t>
            </a:r>
            <a:r>
              <a:rPr lang="ru-RU" sz="3200" dirty="0" smtClean="0"/>
              <a:t> -</a:t>
            </a:r>
            <a:r>
              <a:rPr lang="en-US" sz="3000" dirty="0"/>
              <a:t>https://lecta.rosuchebnik.ru/shop/catalog</a:t>
            </a:r>
            <a:endParaRPr lang="ru-RU" sz="3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50" y="1222460"/>
            <a:ext cx="8306899" cy="547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7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100" y="185195"/>
            <a:ext cx="10485699" cy="881189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Возможности для учителя на </a:t>
            </a:r>
            <a:r>
              <a:rPr lang="en-US" sz="3200" dirty="0" err="1" smtClean="0"/>
              <a:t>Lecta</a:t>
            </a:r>
            <a:endParaRPr lang="ru-RU" sz="3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1290637"/>
            <a:ext cx="10925175" cy="427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2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537" y="332657"/>
            <a:ext cx="11195539" cy="86793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82500" lnSpcReduction="20000"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defRPr sz="2800" cap="all" spc="200">
                <a:ln>
                  <a:solidFill>
                    <a:srgbClr val="0070C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Нормативно-правовая база </a:t>
            </a:r>
          </a:p>
          <a:p>
            <a:r>
              <a:rPr lang="ru-RU" dirty="0"/>
              <a:t>введения ЭФУ в учебный процесс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78347380"/>
              </p:ext>
            </p:extLst>
          </p:nvPr>
        </p:nvGraphicFramePr>
        <p:xfrm>
          <a:off x="911424" y="1484784"/>
          <a:ext cx="11305256" cy="6680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1"/>
            <a:ext cx="11783028" cy="706293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068" y="1066537"/>
            <a:ext cx="2627454" cy="553103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Сервис </a:t>
            </a:r>
            <a:r>
              <a:rPr lang="ru-RU" sz="2400" b="1" u="sng" dirty="0" smtClean="0">
                <a:solidFill>
                  <a:srgbClr val="0070C0"/>
                </a:solidFill>
              </a:rPr>
              <a:t>«классная работа» </a:t>
            </a:r>
            <a:r>
              <a:rPr lang="ru-RU" sz="2400" dirty="0" smtClean="0">
                <a:solidFill>
                  <a:srgbClr val="0070C0"/>
                </a:solidFill>
              </a:rPr>
              <a:t>– это бесплатный сервис, включающий </a:t>
            </a:r>
            <a:r>
              <a:rPr lang="ru-RU" sz="2400" b="1" dirty="0" smtClean="0">
                <a:solidFill>
                  <a:srgbClr val="0070C0"/>
                </a:solidFill>
              </a:rPr>
              <a:t>календарно-тематическое планирование </a:t>
            </a:r>
            <a:r>
              <a:rPr lang="ru-RU" sz="2400" dirty="0" smtClean="0">
                <a:solidFill>
                  <a:srgbClr val="0070C0"/>
                </a:solidFill>
              </a:rPr>
              <a:t>и </a:t>
            </a:r>
            <a:r>
              <a:rPr lang="ru-RU" sz="2400" b="1" dirty="0" smtClean="0">
                <a:solidFill>
                  <a:srgbClr val="0070C0"/>
                </a:solidFill>
              </a:rPr>
              <a:t>презентации</a:t>
            </a:r>
            <a:r>
              <a:rPr lang="ru-RU" sz="2400" dirty="0" smtClean="0">
                <a:solidFill>
                  <a:srgbClr val="0070C0"/>
                </a:solidFill>
              </a:rPr>
              <a:t> ко всем урокам.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871" y="936321"/>
            <a:ext cx="9039225" cy="579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17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00" y="1076729"/>
            <a:ext cx="9081783" cy="564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86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87" y="1404937"/>
            <a:ext cx="6372225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107" y="1005792"/>
            <a:ext cx="6688238" cy="585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1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9" y="1185878"/>
            <a:ext cx="11588190" cy="491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9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16" y="1056509"/>
            <a:ext cx="9641712" cy="563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462" y="1591619"/>
            <a:ext cx="4836083" cy="513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0" y="2770842"/>
            <a:ext cx="6852525" cy="162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6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62" y="1338858"/>
            <a:ext cx="11543251" cy="478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3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789" y="1471793"/>
            <a:ext cx="8334375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1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67" y="1361514"/>
            <a:ext cx="10799842" cy="428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8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5829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Эволюция ЭФУ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560022"/>
              </p:ext>
            </p:extLst>
          </p:nvPr>
        </p:nvGraphicFramePr>
        <p:xfrm>
          <a:off x="838200" y="890954"/>
          <a:ext cx="10515600" cy="5335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4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239" y="92598"/>
            <a:ext cx="10485699" cy="88118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«классная 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62" y="1101076"/>
            <a:ext cx="7619578" cy="56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4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1"/>
            <a:ext cx="11783028" cy="706293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66537"/>
            <a:ext cx="2870522" cy="553103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Тренировочные, проверочные и контрольные задания разных уровней сложности позволяют автоматизировать проверку знаний и анализ результатов</a:t>
            </a:r>
            <a:br>
              <a:rPr lang="ru-RU" sz="2400" dirty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0070C0"/>
                </a:solidFill>
              </a:rPr>
              <a:t>(ключи доступны только учителю).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431" y="945436"/>
            <a:ext cx="9228665" cy="529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1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1"/>
            <a:ext cx="11783028" cy="706293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94" y="921420"/>
            <a:ext cx="7598176" cy="5593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8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2"/>
            <a:ext cx="11783028" cy="590546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504" y="746264"/>
            <a:ext cx="2743200" cy="597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093" y="746264"/>
            <a:ext cx="3733025" cy="597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9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2"/>
            <a:ext cx="11783028" cy="590546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3" y="941890"/>
            <a:ext cx="1106805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2"/>
            <a:ext cx="11783028" cy="590546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83" y="659758"/>
            <a:ext cx="10937654" cy="60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2"/>
            <a:ext cx="11783028" cy="590546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98" y="781471"/>
            <a:ext cx="9925170" cy="574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75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2"/>
            <a:ext cx="11783028" cy="590546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801" y="787833"/>
            <a:ext cx="5500085" cy="607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0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2"/>
            <a:ext cx="11783028" cy="590546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1419225"/>
            <a:ext cx="9134475" cy="40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0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68" y="69212"/>
            <a:ext cx="11783028" cy="590546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 «</a:t>
            </a:r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контрольная </a:t>
            </a:r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работа»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332" y="926215"/>
            <a:ext cx="7048500" cy="567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6"/>
          <p:cNvSpPr>
            <a:spLocks noChangeArrowheads="1"/>
          </p:cNvSpPr>
          <p:nvPr/>
        </p:nvSpPr>
        <p:spPr bwMode="auto">
          <a:xfrm>
            <a:off x="1512277" y="188640"/>
            <a:ext cx="9448800" cy="1686616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spc="200" dirty="0">
                <a:ln>
                  <a:solidFill>
                    <a:srgbClr val="0070C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Особенности ЭФУ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spc="200" dirty="0">
                <a:ln>
                  <a:solidFill>
                    <a:srgbClr val="0070C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объединенной группы издательств «Российский учебник»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ru-RU" sz="2800" cap="all" spc="200" dirty="0">
                <a:ln>
                  <a:solidFill>
                    <a:srgbClr val="0070C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800" cap="all" spc="200" dirty="0">
                <a:ln>
                  <a:solidFill>
                    <a:srgbClr val="0070C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www.lecta.rosuchebnik.ru</a:t>
            </a:r>
            <a:r>
              <a:rPr lang="ru-RU" sz="2800" cap="all" spc="200" dirty="0">
                <a:ln>
                  <a:solidFill>
                    <a:srgbClr val="0070C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9037296"/>
              </p:ext>
            </p:extLst>
          </p:nvPr>
        </p:nvGraphicFramePr>
        <p:xfrm>
          <a:off x="838200" y="1980785"/>
          <a:ext cx="380413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7819111"/>
              </p:ext>
            </p:extLst>
          </p:nvPr>
        </p:nvGraphicFramePr>
        <p:xfrm>
          <a:off x="4642338" y="1825625"/>
          <a:ext cx="6711462" cy="4622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954" y="5690325"/>
            <a:ext cx="2035126" cy="106844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72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464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Личный кабинет в приложении </a:t>
            </a:r>
            <a:r>
              <a:rPr lang="en-US" sz="3800" dirty="0" err="1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Lecta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5" y="1148683"/>
            <a:ext cx="11437269" cy="503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5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26230"/>
            <a:ext cx="10515600" cy="621464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Сервисы </a:t>
            </a:r>
            <a:r>
              <a:rPr lang="ru-RU" sz="3800" dirty="0" err="1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лекта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95" y="986590"/>
            <a:ext cx="9302609" cy="55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410" y="3043105"/>
            <a:ext cx="4561028" cy="289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3451" y="131315"/>
            <a:ext cx="7729728" cy="1188720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8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</a:rPr>
              <a:t>Инструкции по работе с сервисами</a:t>
            </a:r>
            <a:endParaRPr lang="ru-RU" sz="3800" dirty="0">
              <a:ln>
                <a:solidFill>
                  <a:srgbClr val="0070C0"/>
                </a:solidFill>
              </a:ln>
              <a:solidFill>
                <a:srgbClr val="26262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7565" y="1354255"/>
            <a:ext cx="4271771" cy="310198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Сервис «Классная работа»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lecta.rosuchebnik.ru/help/classwork_add_rp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https://rosuchebnik.ru/material/kak-sozdat-prezentatsiyu-dlya-uroka-s-servisom-klassnaya-rabota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338315" y="1573428"/>
            <a:ext cx="4270247" cy="133181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Сервис «Контрольная работа»</a:t>
            </a:r>
          </a:p>
          <a:p>
            <a:r>
              <a:rPr lang="en-US" dirty="0">
                <a:hlinkClick r:id="rId5"/>
              </a:rPr>
              <a:t>https://rosuchebnik.ru/material/sozdanie-virtualnogo-klassa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youtu.be/DJfZiIA2Jg4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r="3314" b="9658"/>
          <a:stretch/>
        </p:blipFill>
        <p:spPr>
          <a:xfrm>
            <a:off x="185837" y="3135194"/>
            <a:ext cx="3587510" cy="362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967" y="3517275"/>
            <a:ext cx="4044033" cy="324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8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0" y="233853"/>
            <a:ext cx="8991600" cy="1645920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ru-RU" dirty="0" smtClean="0">
                <a:ln>
                  <a:solidFill>
                    <a:srgbClr val="0070C0"/>
                  </a:solidFill>
                </a:ln>
              </a:rPr>
              <a:t>Спасибо за внимание</a:t>
            </a:r>
            <a:endParaRPr lang="ru-RU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00200" y="2326511"/>
            <a:ext cx="9340770" cy="4421529"/>
          </a:xfr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</p:spPr>
        <p:txBody>
          <a:bodyPr vert="horz" lIns="274320" tIns="182880" rIns="274320" bIns="182880" rtlCol="0" anchor="ctr" anchorCtr="1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ru-RU" sz="3800" cap="all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Контакты:</a:t>
            </a: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ru-RU" sz="3600" spc="200" dirty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У</a:t>
            </a:r>
            <a:r>
              <a:rPr lang="ru-RU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тюпина Галина Викторовна, </a:t>
            </a: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ru-RU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Гродина Татьяна Францевна</a:t>
            </a: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  <a:hlinkClick r:id="rId2"/>
              </a:rPr>
              <a:t>gtf@oblcit.ru</a:t>
            </a: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endParaRPr lang="ru-RU" sz="3600" spc="200" dirty="0" smtClean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+7(965)8210420 </a:t>
            </a:r>
            <a:endParaRPr lang="ru-RU" sz="3600" spc="200" dirty="0" smtClean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</a:pPr>
            <a:r>
              <a:rPr lang="en-US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8(383)3495800</a:t>
            </a:r>
            <a:r>
              <a:rPr lang="ru-RU" sz="3600" spc="200" dirty="0" smtClean="0">
                <a:ln>
                  <a:solidFill>
                    <a:srgbClr val="0070C0"/>
                  </a:solidFill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(доб.234)</a:t>
            </a:r>
            <a:endParaRPr lang="ru-RU" sz="3600" spc="200" dirty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ru-RU" sz="3800" cap="all" spc="200" dirty="0">
              <a:ln>
                <a:solidFill>
                  <a:srgbClr val="0070C0"/>
                </a:solidFill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39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136" y="293361"/>
            <a:ext cx="7729728" cy="1188720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Перспективы развития ЭФУ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461643"/>
              </p:ext>
            </p:extLst>
          </p:nvPr>
        </p:nvGraphicFramePr>
        <p:xfrm>
          <a:off x="838200" y="125333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5145765"/>
            <a:ext cx="3072384" cy="161300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3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0646" y="53166"/>
            <a:ext cx="11293476" cy="476921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Требования к ЭФУ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73050619"/>
              </p:ext>
            </p:extLst>
          </p:nvPr>
        </p:nvGraphicFramePr>
        <p:xfrm>
          <a:off x="489396" y="821516"/>
          <a:ext cx="11134725" cy="593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humbor.my.ua/qsOnbHDNHg1iu51MsURF6QgYazE=/1200x630/smart/s3.eu-central-1.amazonaws.com/media.my.ua/feed/212/3696eb6911c3e77d4a74b388e8cde4f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941" y="6283569"/>
            <a:ext cx="905138" cy="47519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3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83368"/>
            <a:ext cx="8749636" cy="633393"/>
          </a:xfrm>
          <a:solidFill>
            <a:schemeClr val="bg1"/>
          </a:solidFill>
          <a:ln w="31750" cap="sq">
            <a:solidFill>
              <a:schemeClr val="accent3"/>
            </a:solidFill>
            <a:miter lim="800000"/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ru-RU" dirty="0">
                <a:ln>
                  <a:solidFill>
                    <a:srgbClr val="0070C0"/>
                  </a:solidFill>
                </a:ln>
              </a:rPr>
              <a:t>Панель навигации ЭФУ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428736"/>
            <a:ext cx="8543956" cy="464347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4" y="2442111"/>
            <a:ext cx="11916405" cy="218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3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1951</TotalTime>
  <Words>1477</Words>
  <Application>Microsoft Office PowerPoint</Application>
  <PresentationFormat>Широкоэкранный</PresentationFormat>
  <Paragraphs>256</Paragraphs>
  <Slides>63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9" baseType="lpstr">
      <vt:lpstr>Arial</vt:lpstr>
      <vt:lpstr>Calibri</vt:lpstr>
      <vt:lpstr>Corbel</vt:lpstr>
      <vt:lpstr>Gill Sans MT</vt:lpstr>
      <vt:lpstr>Tahoma</vt:lpstr>
      <vt:lpstr>Parcel</vt:lpstr>
      <vt:lpstr>ЭФУ как ресурс эффективного обучения  в условиях реализации ФГОС</vt:lpstr>
      <vt:lpstr>Ограничения печатной формы учебника</vt:lpstr>
      <vt:lpstr>Преимущества ЭФУ</vt:lpstr>
      <vt:lpstr>Презентация PowerPoint</vt:lpstr>
      <vt:lpstr>Эволюция ЭФУ</vt:lpstr>
      <vt:lpstr>Презентация PowerPoint</vt:lpstr>
      <vt:lpstr>Перспективы развития ЭФУ</vt:lpstr>
      <vt:lpstr>Требования к ЭФУ</vt:lpstr>
      <vt:lpstr>Панель навигации ЭФУ</vt:lpstr>
      <vt:lpstr>Панель навигации ЭФУ</vt:lpstr>
      <vt:lpstr>Пиктограммы ресурсов ЭФУ</vt:lpstr>
      <vt:lpstr>Особенности методического аппарата ЭФУ</vt:lpstr>
      <vt:lpstr>Варианты интерактивных приложений ЭФУ</vt:lpstr>
      <vt:lpstr>Варианты интерактивных приложений ЭФУ</vt:lpstr>
      <vt:lpstr>Варианты интерактивных приложений ЭФУ</vt:lpstr>
      <vt:lpstr>Варианты интерактивных приложений ЭФУ</vt:lpstr>
      <vt:lpstr>Варианты интерактивных приложений ЭФУ</vt:lpstr>
      <vt:lpstr>Варианты интерактивных приложений ЭФУ</vt:lpstr>
      <vt:lpstr>Варианты интерактивных тренажеров ЭФУ</vt:lpstr>
      <vt:lpstr>Варианты интерактивных тренажеров ЭФУ</vt:lpstr>
      <vt:lpstr>Варианты видов контроля ЭФУ</vt:lpstr>
      <vt:lpstr>Обратная связь </vt:lpstr>
      <vt:lpstr>Уровень использования ЭФУ</vt:lpstr>
      <vt:lpstr>Модели использования ЭФУ</vt:lpstr>
      <vt:lpstr>Возможности ЭФУ на современном уроке</vt:lpstr>
      <vt:lpstr>Возможности ЭФУ</vt:lpstr>
      <vt:lpstr>Презентация PowerPoint</vt:lpstr>
      <vt:lpstr>Участие в региональном проекте «Внедрение ЭФУ в образовательный процесс»</vt:lpstr>
      <vt:lpstr>Процедура получения ЭФУ</vt:lpstr>
      <vt:lpstr>Техническая поддержка использования ЭФУ (http://www.edu54.ru/community/group/34/)</vt:lpstr>
      <vt:lpstr>Спасибо за внимание</vt:lpstr>
      <vt:lpstr>Возможности образовательной платформы Лекта</vt:lpstr>
      <vt:lpstr>Образовательные ресурсы Lecta</vt:lpstr>
      <vt:lpstr>Lecta - https://lecta.rosuchebnik.ru/</vt:lpstr>
      <vt:lpstr>Скачивание приложения Lecta - https://lecta.rosuchebnik.ru/</vt:lpstr>
      <vt:lpstr>Регистрация на Lecta - https://lecta.rosuchebnik.ru/</vt:lpstr>
      <vt:lpstr>Активация кода на Lecta - https://lecta.rosuchebnik.ru/</vt:lpstr>
      <vt:lpstr>Каталог учебников на Lecta -https://lecta.rosuchebnik.ru/shop/catalog</vt:lpstr>
      <vt:lpstr>Возможности для учителя на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«классная работа» Lecta</vt:lpstr>
      <vt:lpstr>Сервис «контрольная работа» Lecta</vt:lpstr>
      <vt:lpstr>Сервис «контрольная работа» Lecta</vt:lpstr>
      <vt:lpstr>Сервис «контрольная работа» Lecta</vt:lpstr>
      <vt:lpstr>Сервис «контрольная работа» Lecta</vt:lpstr>
      <vt:lpstr>Сервис «контрольная работа» Lecta</vt:lpstr>
      <vt:lpstr>Сервис «контрольная работа» Lecta</vt:lpstr>
      <vt:lpstr>Сервис «контрольная работа» Lecta</vt:lpstr>
      <vt:lpstr>Сервис «контрольная работа» Lecta</vt:lpstr>
      <vt:lpstr>Сервис «контрольная работа» Lecta</vt:lpstr>
      <vt:lpstr>Личный кабинет в приложении Lecta</vt:lpstr>
      <vt:lpstr>Сервисы лекта</vt:lpstr>
      <vt:lpstr>Инструкции по работе с сервисами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Возможности электронной формы учебника (ЭФУ) в образовательном процессе</dc:title>
  <dc:creator>Гродина Татьяна Францевна</dc:creator>
  <cp:lastModifiedBy>Гродина Татьяна Францевна</cp:lastModifiedBy>
  <cp:revision>88</cp:revision>
  <cp:lastPrinted>2019-10-30T08:30:52Z</cp:lastPrinted>
  <dcterms:created xsi:type="dcterms:W3CDTF">2019-10-17T08:46:52Z</dcterms:created>
  <dcterms:modified xsi:type="dcterms:W3CDTF">2019-10-31T02:05:56Z</dcterms:modified>
</cp:coreProperties>
</file>