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6F43-63D3-4E15-A3B5-92B2AFA125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3666-C752-412A-93F2-7F9FD04B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15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6F43-63D3-4E15-A3B5-92B2AFA125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3666-C752-412A-93F2-7F9FD04B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554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6F43-63D3-4E15-A3B5-92B2AFA125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3666-C752-412A-93F2-7F9FD04B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223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6F43-63D3-4E15-A3B5-92B2AFA125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3666-C752-412A-93F2-7F9FD04B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57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6F43-63D3-4E15-A3B5-92B2AFA125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3666-C752-412A-93F2-7F9FD04B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77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6F43-63D3-4E15-A3B5-92B2AFA125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3666-C752-412A-93F2-7F9FD04B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656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6F43-63D3-4E15-A3B5-92B2AFA125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3666-C752-412A-93F2-7F9FD04B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143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6F43-63D3-4E15-A3B5-92B2AFA125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3666-C752-412A-93F2-7F9FD04B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198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6F43-63D3-4E15-A3B5-92B2AFA125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3666-C752-412A-93F2-7F9FD04B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09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6F43-63D3-4E15-A3B5-92B2AFA125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3666-C752-412A-93F2-7F9FD04B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97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6F43-63D3-4E15-A3B5-92B2AFA125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93666-C752-412A-93F2-7F9FD04B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58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A6F43-63D3-4E15-A3B5-92B2AFA125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93666-C752-412A-93F2-7F9FD04B1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74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nso.ru/page/511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nso.ru/page/475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://archive.nso.ru/page/476" TargetMode="Externa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nso.ru/page/477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nso.ru/page/478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nso.ru/page/480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nso.ru/page/479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nso.ru/page/481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nso.ru/page/512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06291" y="3157086"/>
            <a:ext cx="9185709" cy="29035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11E1B"/>
                </a:solidFill>
                <a:latin typeface="Impact" panose="020B0806030902050204" pitchFamily="34" charset="0"/>
                <a:cs typeface="Adobe Naskh Medium" panose="01010101010101010101" pitchFamily="50" charset="-78"/>
              </a:rPr>
              <a:t>Портал Государственного архива Новосибирской области посвященный 75-летию Победы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64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24977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911E1B"/>
                </a:solidFill>
                <a:latin typeface="Impact" panose="020B0806030902050204" pitchFamily="34" charset="0"/>
              </a:rPr>
              <a:t>Раздел документы МКУ города Новосибирска «Новосибирский городской архив»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71995" y="1699128"/>
            <a:ext cx="32534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hlinkClick r:id="rId3"/>
              </a:rPr>
              <a:t>http://archive.nso.ru/page/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hlinkClick r:id="rId3"/>
              </a:rPr>
              <a:t>511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931" y="2933595"/>
            <a:ext cx="5589069" cy="392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7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01491" y="1810464"/>
            <a:ext cx="296779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сайте Государственного архива Новосибирской области создан интернет-проект "Новосибирская область в годы Великой Отечественной войны (1941-1945)", который включает в себя:</a:t>
            </a:r>
          </a:p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газеты, </a:t>
            </a:r>
          </a:p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издания, </a:t>
            </a:r>
          </a:p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фотографии, </a:t>
            </a:r>
          </a:p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архивные документы,</a:t>
            </a:r>
          </a:p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Электронные выставки</a:t>
            </a:r>
          </a:p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дальнейшем планируется работа по наполнению информационными материалами. </a:t>
            </a:r>
          </a:p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Ссылка на сайт</a:t>
            </a:r>
          </a:p>
          <a:p>
            <a:r>
              <a:rPr lang="en-US" sz="1600" b="1" dirty="0" smtClean="0">
                <a:hlinkClick r:id="rId3"/>
              </a:rPr>
              <a:t>http://archive.nso.ru/page/475</a:t>
            </a:r>
            <a:endParaRPr lang="ru-RU" sz="1600" b="1" dirty="0" smtClean="0"/>
          </a:p>
          <a:p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86" y="2263218"/>
            <a:ext cx="6410426" cy="459478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3447" y="154624"/>
            <a:ext cx="918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911E1B"/>
                </a:solidFill>
                <a:latin typeface="Impact" panose="020B0806030902050204" pitchFamily="34" charset="0"/>
              </a:rPr>
              <a:t>Сайт</a:t>
            </a:r>
          </a:p>
        </p:txBody>
      </p:sp>
    </p:spTree>
    <p:extLst>
      <p:ext uri="{BB962C8B-B14F-4D97-AF65-F5344CB8AC3E}">
        <p14:creationId xmlns:p14="http://schemas.microsoft.com/office/powerpoint/2010/main" val="296527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299" y="3144204"/>
            <a:ext cx="5897078" cy="37137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91385" y="0"/>
            <a:ext cx="24977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911E1B"/>
                </a:solidFill>
                <a:latin typeface="Impact" panose="020B0806030902050204" pitchFamily="34" charset="0"/>
              </a:rPr>
              <a:t>Раздел районные газеты</a:t>
            </a:r>
            <a:endParaRPr lang="ru-RU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72" y="2843314"/>
            <a:ext cx="3197542" cy="38414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30643" y="2427348"/>
            <a:ext cx="4746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Газета Большевик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Ирменский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 район 1942 год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8622" y="2011382"/>
            <a:ext cx="3128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hlinkClick r:id="rId5"/>
              </a:rPr>
              <a:t>http://archive.nso.ru/page/476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7455" y="56078"/>
            <a:ext cx="2089757" cy="29143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7212" y="68918"/>
            <a:ext cx="2075956" cy="291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7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24977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911E1B"/>
                </a:solidFill>
                <a:latin typeface="Impact" panose="020B0806030902050204" pitchFamily="34" charset="0"/>
              </a:rPr>
              <a:t>Раздел документы архива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94993" y="2478773"/>
            <a:ext cx="31037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hlinkClick r:id="rId3"/>
              </a:rPr>
              <a:t>http://archive.nso.ru/page/477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4473"/>
            <a:ext cx="6119103" cy="40890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542" y="2416476"/>
            <a:ext cx="3066554" cy="42675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096" y="2416476"/>
            <a:ext cx="3237257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0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77002" y="0"/>
            <a:ext cx="24977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911E1B"/>
                </a:solidFill>
                <a:latin typeface="Impact" panose="020B0806030902050204" pitchFamily="34" charset="0"/>
              </a:rPr>
              <a:t>Раздел фотографии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71995" y="1699128"/>
            <a:ext cx="31332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hlinkClick r:id="rId3"/>
              </a:rPr>
              <a:t>http://archive.nso.ru/page/47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hlinkClick r:id="rId3"/>
              </a:rPr>
              <a:t>8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178" y="2510232"/>
            <a:ext cx="5632822" cy="4347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" y="3400425"/>
            <a:ext cx="5372100" cy="34575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771995" y="2477095"/>
            <a:ext cx="3676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</a:rPr>
              <a:t>В день Победы 9 мая 1945 г. Город Новосибирск. Ф.Р-2190. Оп. 1. Д. 9849.</a:t>
            </a:r>
          </a:p>
        </p:txBody>
      </p:sp>
    </p:spTree>
    <p:extLst>
      <p:ext uri="{BB962C8B-B14F-4D97-AF65-F5344CB8AC3E}">
        <p14:creationId xmlns:p14="http://schemas.microsoft.com/office/powerpoint/2010/main" val="423299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77002" y="0"/>
            <a:ext cx="24977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911E1B"/>
                </a:solidFill>
                <a:latin typeface="Impact" panose="020B0806030902050204" pitchFamily="34" charset="0"/>
              </a:rPr>
              <a:t>Раздел электронные выставки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71995" y="1699128"/>
            <a:ext cx="31710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hlinkClick r:id="rId3"/>
              </a:rPr>
              <a:t>http://archive.nso.ru/page/4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hlinkClick r:id="rId3"/>
              </a:rPr>
              <a:t>80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15" y="2829827"/>
            <a:ext cx="5312986" cy="40281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22256"/>
            <a:ext cx="3558164" cy="20357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99292"/>
            <a:ext cx="3417669" cy="18702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8672" y="3621492"/>
            <a:ext cx="3830902" cy="215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0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253" y="105878"/>
            <a:ext cx="24977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911E1B"/>
                </a:solidFill>
                <a:latin typeface="Impact" panose="020B0806030902050204" pitchFamily="34" charset="0"/>
              </a:rPr>
              <a:t>Раздел издания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71995" y="1699128"/>
            <a:ext cx="32534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hlinkClick r:id="rId3"/>
              </a:rPr>
              <a:t>http://archive.nso.ru/page/4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hlinkClick r:id="rId3"/>
              </a:rPr>
              <a:t>79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69" y="2579572"/>
            <a:ext cx="6452131" cy="44901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33" y="2576291"/>
            <a:ext cx="2399638" cy="36018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771" y="2576290"/>
            <a:ext cx="2399638" cy="360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6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25129"/>
            <a:ext cx="24977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911E1B"/>
                </a:solidFill>
                <a:latin typeface="Impact" panose="020B0806030902050204" pitchFamily="34" charset="0"/>
              </a:rPr>
              <a:t>Раздел художественное творчество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71995" y="1699128"/>
            <a:ext cx="32534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hlinkClick r:id="rId3"/>
              </a:rPr>
              <a:t>http://archive.nso.ru/page/4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hlinkClick r:id="rId3"/>
              </a:rPr>
              <a:t>81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405" y="2820202"/>
            <a:ext cx="5414595" cy="4037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995" y="4402967"/>
            <a:ext cx="3993426" cy="24550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" y="2040555"/>
            <a:ext cx="3998943" cy="269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6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24977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911E1B"/>
                </a:solidFill>
                <a:latin typeface="Impact" panose="020B0806030902050204" pitchFamily="34" charset="0"/>
              </a:rPr>
              <a:t>Раздел документы отделов архивной службы администраций муниципальных районов и городских округов Новосибирской области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71995" y="1699128"/>
            <a:ext cx="32534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hlinkClick r:id="rId3"/>
              </a:rPr>
              <a:t>http://archive.nso.ru/page/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hlinkClick r:id="rId3"/>
              </a:rPr>
              <a:t>512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408" y="2506285"/>
            <a:ext cx="6397592" cy="445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2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155</Words>
  <Application>Microsoft Office PowerPoint</Application>
  <PresentationFormat>Широкоэкранный</PresentationFormat>
  <Paragraphs>42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Adobe Naskh Medium</vt:lpstr>
      <vt:lpstr>Arial</vt:lpstr>
      <vt:lpstr>Calibri</vt:lpstr>
      <vt:lpstr>Calibri Light</vt:lpstr>
      <vt:lpstr>Impact</vt:lpstr>
      <vt:lpstr>Тема Office</vt:lpstr>
      <vt:lpstr>Портал Государственного архива Новосибирской области посвященный 75-летию Победы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Деятельность Государственного архива Новосибирской области к 75-летию Победы</dc:title>
  <dc:creator>Карпов Дмитрий Сергеевич</dc:creator>
  <cp:lastModifiedBy>Карпов Дмитрий Сергеевич</cp:lastModifiedBy>
  <cp:revision>7</cp:revision>
  <dcterms:created xsi:type="dcterms:W3CDTF">2020-09-23T01:49:54Z</dcterms:created>
  <dcterms:modified xsi:type="dcterms:W3CDTF">2020-09-23T02:55:44Z</dcterms:modified>
</cp:coreProperties>
</file>