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1" r:id="rId2"/>
    <p:sldId id="282" r:id="rId3"/>
    <p:sldId id="258" r:id="rId4"/>
    <p:sldId id="256" r:id="rId5"/>
    <p:sldId id="284" r:id="rId6"/>
    <p:sldId id="257" r:id="rId7"/>
    <p:sldId id="283" r:id="rId8"/>
    <p:sldId id="263" r:id="rId9"/>
    <p:sldId id="259" r:id="rId10"/>
    <p:sldId id="285" r:id="rId11"/>
    <p:sldId id="280" r:id="rId12"/>
    <p:sldId id="265" r:id="rId13"/>
    <p:sldId id="260" r:id="rId14"/>
    <p:sldId id="266" r:id="rId15"/>
    <p:sldId id="262" r:id="rId16"/>
    <p:sldId id="279" r:id="rId17"/>
    <p:sldId id="261" r:id="rId18"/>
    <p:sldId id="286" r:id="rId19"/>
    <p:sldId id="287" r:id="rId20"/>
    <p:sldId id="288" r:id="rId21"/>
    <p:sldId id="264" r:id="rId22"/>
    <p:sldId id="289" r:id="rId23"/>
    <p:sldId id="269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CB13"/>
    <a:srgbClr val="FDFFF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2FE7C-BDA2-41BF-860A-CF0BC666427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B9C9F-0236-48FD-8FAF-456CA55D0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B9C9F-0236-48FD-8FAF-456CA55D0AE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89A7C-E7DD-4841-A8E4-3E58DB8CD7EB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8F4A1-0201-42A2-8D43-94E6E99B94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originals/5f/26/2e/5f262edf4116e7a2fd1587ee9c7485cd.jpg"/>
          <p:cNvPicPr>
            <a:picLocks noChangeAspect="1" noChangeArrowheads="1"/>
          </p:cNvPicPr>
          <p:nvPr/>
        </p:nvPicPr>
        <p:blipFill>
          <a:blip r:embed="rId2" cstate="print"/>
          <a:srcRect b="4530"/>
          <a:stretch>
            <a:fillRect/>
          </a:stretch>
        </p:blipFill>
        <p:spPr bwMode="auto">
          <a:xfrm>
            <a:off x="0" y="-485776"/>
            <a:ext cx="9753600" cy="7011120"/>
          </a:xfrm>
          <a:prstGeom prst="rect">
            <a:avLst/>
          </a:prstGeom>
          <a:noFill/>
        </p:spPr>
      </p:pic>
      <p:pic>
        <p:nvPicPr>
          <p:cNvPr id="1026" name="Picture 2" descr="https://nordschool.edusite.ru/images/p44_shkolasso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32656"/>
            <a:ext cx="3960440" cy="257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59632" y="3284984"/>
            <a:ext cx="6572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МКОУ СЕВЕРНАЯ СШ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ytimg.com/vi/YUvydfDewvs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9933"/>
          <a:stretch>
            <a:fillRect/>
          </a:stretch>
        </p:blipFill>
        <p:spPr bwMode="auto">
          <a:xfrm>
            <a:off x="6084168" y="2132855"/>
            <a:ext cx="2880320" cy="269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412776"/>
            <a:ext cx="2136237" cy="160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652120" y="620688"/>
            <a:ext cx="1536171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 l="12500" t="12500" r="10937" b="8333"/>
          <a:stretch>
            <a:fillRect/>
          </a:stretch>
        </p:blipFill>
        <p:spPr bwMode="auto">
          <a:xfrm>
            <a:off x="3923928" y="5085184"/>
            <a:ext cx="1584176" cy="1228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 l="14062" t="10417" r="9375"/>
          <a:stretch>
            <a:fillRect/>
          </a:stretch>
        </p:blipFill>
        <p:spPr bwMode="auto">
          <a:xfrm>
            <a:off x="1475656" y="3501008"/>
            <a:ext cx="2185359" cy="191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2348880"/>
            <a:ext cx="144016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32758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 Antiqua" pitchFamily="18" charset="0"/>
              </a:rPr>
              <a:t>Читаем</a:t>
            </a:r>
          </a:p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 Antiqua" pitchFamily="18" charset="0"/>
              </a:rPr>
              <a:t> 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 Antiqua" pitchFamily="18" charset="0"/>
              </a:rPr>
              <a:t>QR</a:t>
            </a: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 Antiqua" pitchFamily="18" charset="0"/>
              </a:rPr>
              <a:t>-коды</a:t>
            </a:r>
            <a:endParaRPr lang="ru-RU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11760" y="2492896"/>
            <a:ext cx="63033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Скажи мне, что ты читаешь,</a:t>
            </a:r>
          </a:p>
          <a:p>
            <a:pPr algn="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и я скажу кто ты…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1036" name="Picture 12" descr="http://www.thorpehouse.co.uk/wp-content/uploads/2015/08/thorpe_house_school_dram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84376" cy="3384376"/>
          </a:xfrm>
          <a:prstGeom prst="rect">
            <a:avLst/>
          </a:prstGeom>
          <a:noFill/>
        </p:spPr>
      </p:pic>
      <p:pic>
        <p:nvPicPr>
          <p:cNvPr id="1038" name="Picture 14" descr="http://pngimg.com/uploads/carnival_mask/carnival_mask_PNG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89040"/>
            <a:ext cx="4160845" cy="26976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pic>
        <p:nvPicPr>
          <p:cNvPr id="16388" name="Picture 4" descr="http://www.pngpix.com/wp-content/uploads/2016/03/Paper-With-Clip-PNG-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8244408" cy="51925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21440255">
            <a:off x="1757830" y="1985534"/>
            <a:ext cx="483270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Татьяна Ларина любила читать романы.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Они пользовались невероятным успехом у русских барышень в начале 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девятнадцатого века….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Теперь с каким она вниманьем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Читает сладостный роман,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С каким живым очарованьем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Пьет обольстительный обман!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8" y="6237312"/>
            <a:ext cx="9364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Аура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188640"/>
            <a:ext cx="352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Пушкин А.С.</a:t>
            </a:r>
          </a:p>
          <a:p>
            <a:pPr algn="ctr"/>
            <a:r>
              <a:rPr lang="ru-RU" sz="1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</a:rPr>
              <a:t>«Евгений Онегин»</a:t>
            </a:r>
            <a:endParaRPr lang="ru-RU" sz="1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6" name="Picture 8" descr="http://4.bp.blogspot.com/-CQpQm05-_M4/T8nhBml0lSI/AAAAAAAAAYU/RiO_W3wjmT8/s1600/Speech_bubbl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3528392" cy="1340768"/>
          </a:xfrm>
          <a:prstGeom prst="rect">
            <a:avLst/>
          </a:prstGeom>
          <a:noFill/>
        </p:spPr>
      </p:pic>
      <p:pic>
        <p:nvPicPr>
          <p:cNvPr id="9" name="Picture 6" descr="http://www.oridis.ru/cms/cms-images/oridis_seo/why_optimisa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0"/>
            <a:ext cx="1224136" cy="1224136"/>
          </a:xfrm>
          <a:prstGeom prst="rect">
            <a:avLst/>
          </a:prstGeom>
          <a:noFill/>
        </p:spPr>
      </p:pic>
      <p:pic>
        <p:nvPicPr>
          <p:cNvPr id="8" name="Picture 2" descr="C:\Users\Библиотека Главный\Desktop\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268760"/>
            <a:ext cx="5616624" cy="470611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pic>
        <p:nvPicPr>
          <p:cNvPr id="4" name="Picture 4" descr="http://www.pngpix.com/wp-content/uploads/2016/03/Paper-With-Clip-PNG-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8244408" cy="519257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 rot="21409181">
            <a:off x="1041906" y="2623287"/>
            <a:ext cx="7372531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У Сони Мармеладовой, как у человека верующего,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настольной книгой была Библия.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В этой книге она искала ответы на множество вопросов,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возникающих в ее жизни.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Читала она Библию и при встрече с Раскольниковым…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«…она вся дрожала в действительной,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настоящей лихорадке, читая Библию…»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15816" y="6396335"/>
            <a:ext cx="9364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Аура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5623" y="188640"/>
            <a:ext cx="33858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Достоевский Ф.М.</a:t>
            </a:r>
          </a:p>
          <a:p>
            <a:pPr algn="ctr"/>
            <a:r>
              <a:rPr lang="ru-RU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</a:rPr>
              <a:t>«Преступление и наказание»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9" name="Picture 8" descr="http://4.bp.blogspot.com/-CQpQm05-_M4/T8nhBml0lSI/AAAAAAAAAYU/RiO_W3wjmT8/s1600/Speech_bubbl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3275856" cy="1340768"/>
          </a:xfrm>
          <a:prstGeom prst="rect">
            <a:avLst/>
          </a:prstGeom>
          <a:noFill/>
        </p:spPr>
      </p:pic>
      <p:pic>
        <p:nvPicPr>
          <p:cNvPr id="10" name="Picture 6" descr="http://www.oridis.ru/cms/cms-images/oridis_seo/why_optimisa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0"/>
            <a:ext cx="1224136" cy="1224136"/>
          </a:xfrm>
          <a:prstGeom prst="rect">
            <a:avLst/>
          </a:prstGeom>
          <a:noFill/>
        </p:spPr>
      </p:pic>
      <p:pic>
        <p:nvPicPr>
          <p:cNvPr id="10242" name="Picture 2" descr="https://b1.culture.ru/c/188969.jpg"/>
          <p:cNvPicPr>
            <a:picLocks noChangeAspect="1" noChangeArrowheads="1"/>
          </p:cNvPicPr>
          <p:nvPr/>
        </p:nvPicPr>
        <p:blipFill>
          <a:blip r:embed="rId5" cstate="print"/>
          <a:srcRect l="47734"/>
          <a:stretch>
            <a:fillRect/>
          </a:stretch>
        </p:blipFill>
        <p:spPr bwMode="auto">
          <a:xfrm>
            <a:off x="2699792" y="1340768"/>
            <a:ext cx="3744416" cy="44301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pic>
        <p:nvPicPr>
          <p:cNvPr id="4" name="Picture 4" descr="http://www.pngpix.com/wp-content/uploads/2016/03/Paper-With-Clip-PNG-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8244408" cy="5192570"/>
          </a:xfrm>
          <a:prstGeom prst="rect">
            <a:avLst/>
          </a:prstGeom>
          <a:noFill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 rot="21427177">
            <a:off x="971600" y="2780928"/>
            <a:ext cx="7344816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Софья Фамусова любила читать романы,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особенно про неравную любовь. Начитавшись таких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историй, она выбирает в возлюбленные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секретаря своего отца…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"...Всё по-французски, вслух, читает запершись..."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31840" y="6237312"/>
            <a:ext cx="9364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Аура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2" name="Picture 2" descr="C:\Users\Библиотека Главный\Desktop\preview Грибоед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5904656" cy="4786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88024" y="188640"/>
            <a:ext cx="360387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Грибоедов А.С.</a:t>
            </a:r>
          </a:p>
          <a:p>
            <a:pPr algn="ctr"/>
            <a:r>
              <a:rPr lang="ru-RU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</a:rPr>
              <a:t>«Горе от ума»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8" name="Picture 8" descr="http://4.bp.blogspot.com/-CQpQm05-_M4/T8nhBml0lSI/AAAAAAAAAYU/RiO_W3wjmT8/s1600/Speech_bubbl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6632"/>
            <a:ext cx="3528392" cy="1124744"/>
          </a:xfrm>
          <a:prstGeom prst="rect">
            <a:avLst/>
          </a:prstGeom>
          <a:noFill/>
        </p:spPr>
      </p:pic>
      <p:pic>
        <p:nvPicPr>
          <p:cNvPr id="1030" name="Picture 6" descr="http://www.oridis.ru/cms/cms-images/oridis_seo/why_optimisa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0"/>
            <a:ext cx="1224136" cy="12241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FBdSe-ne8EI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32656"/>
            <a:ext cx="26882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836712"/>
            <a:ext cx="30723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068960"/>
            <a:ext cx="30723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339752" y="6027003"/>
            <a:ext cx="52870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Смотрим ауры…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2420888"/>
            <a:ext cx="84305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ook Antiqua" pitchFamily="18" charset="0"/>
              </a:rPr>
              <a:t>Лишь недавно </a:t>
            </a:r>
          </a:p>
          <a:p>
            <a:pPr algn="ctr"/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ook Antiqua" pitchFamily="18" charset="0"/>
              </a:rPr>
              <a:t>учились вы в классе девятом…</a:t>
            </a:r>
            <a:endParaRPr lang="ru-RU" sz="4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6165304"/>
            <a:ext cx="14847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ook Antiqua" pitchFamily="18" charset="0"/>
              </a:rPr>
              <a:t>Тест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02419" y="188640"/>
            <a:ext cx="24400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ook Antiqua" pitchFamily="18" charset="0"/>
              </a:rPr>
              <a:t>Plickers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i.pinimg.com/originals/5f/26/2e/5f262edf4116e7a2fd1587ee9c7485cd.jpg"/>
          <p:cNvPicPr>
            <a:picLocks noChangeAspect="1" noChangeArrowheads="1"/>
          </p:cNvPicPr>
          <p:nvPr/>
        </p:nvPicPr>
        <p:blipFill>
          <a:blip r:embed="rId2" cstate="print"/>
          <a:srcRect b="4530"/>
          <a:stretch>
            <a:fillRect/>
          </a:stretch>
        </p:blipFill>
        <p:spPr bwMode="auto">
          <a:xfrm>
            <a:off x="0" y="-485776"/>
            <a:ext cx="9753600" cy="7011120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3864429" cy="289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-387424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C:\Users\Библиотека Главный\Desktop\IMG_20191024_095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581128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427984" y="2636912"/>
            <a:ext cx="37882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Библиотека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429000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573016"/>
            <a:ext cx="3230416" cy="242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ytimg.com/vi/FBdSe-ne8EI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60648"/>
            <a:ext cx="230425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 t="39394" r="20455"/>
          <a:stretch>
            <a:fillRect/>
          </a:stretch>
        </p:blipFill>
        <p:spPr bwMode="auto">
          <a:xfrm>
            <a:off x="5436096" y="332656"/>
            <a:ext cx="2520280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 t="23333"/>
          <a:stretch>
            <a:fillRect/>
          </a:stretch>
        </p:blipFill>
        <p:spPr bwMode="auto">
          <a:xfrm>
            <a:off x="2987824" y="1916832"/>
            <a:ext cx="4968552" cy="2856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51520" y="5445224"/>
            <a:ext cx="85747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Работаем с приложением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Plickers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78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78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1196752"/>
            <a:ext cx="75312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 Antiqua" pitchFamily="18" charset="0"/>
              </a:rPr>
              <a:t>Дмитрий Сергеевич Лихачев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7410" name="Picture 2" descr="http://lib26.ru/bimg/39/52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92896"/>
            <a:ext cx="2448272" cy="3886146"/>
          </a:xfrm>
          <a:prstGeom prst="rect">
            <a:avLst/>
          </a:prstGeom>
          <a:noFill/>
        </p:spPr>
      </p:pic>
      <p:pic>
        <p:nvPicPr>
          <p:cNvPr id="17412" name="Picture 4" descr="https://konspekta.net/lektsiiorgimg/baza14/70320031011.files/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916832"/>
            <a:ext cx="3103544" cy="432048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851920" y="1916832"/>
            <a:ext cx="19816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(1906-1999)</a:t>
            </a:r>
            <a:endParaRPr lang="ru-RU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ytimg.com/vi/FBdSe-ne8EI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268760"/>
            <a:ext cx="499255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79633" y="2967335"/>
            <a:ext cx="1847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2967335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548680"/>
            <a:ext cx="71256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Представление автора и его книги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pic>
        <p:nvPicPr>
          <p:cNvPr id="10248" name="Picture 8" descr="https://openclipart.org/image/2400px/svg_to_png/26272/Pill-Button-Yel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4857806"/>
            <a:ext cx="2736304" cy="875617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</p:pic>
      <p:pic>
        <p:nvPicPr>
          <p:cNvPr id="8" name="Picture 8" descr="https://openclipart.org/image/2400px/svg_to_png/26272/Pill-Button-Yell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17032"/>
            <a:ext cx="3096344" cy="99083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</p:pic>
      <p:pic>
        <p:nvPicPr>
          <p:cNvPr id="9" name="Picture 8" descr="https://openclipart.org/image/2400px/svg_to_png/26272/Pill-Button-Yell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636912"/>
            <a:ext cx="3312368" cy="1059957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 rot="19831895">
            <a:off x="5394229" y="5047748"/>
            <a:ext cx="17491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ЧТЕНИЕ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9877930">
            <a:off x="3749937" y="3933090"/>
            <a:ext cx="25330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ИНТЕЛЛЕКТ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9873992">
            <a:off x="2440622" y="2784845"/>
            <a:ext cx="22926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</a:rPr>
              <a:t>УСПЕХ !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10252" name="Picture 12" descr="https://openclipart.org/image/800px/svg_to_png/27063/egore911-Point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293096"/>
            <a:ext cx="862386" cy="936104"/>
          </a:xfrm>
          <a:prstGeom prst="rect">
            <a:avLst/>
          </a:prstGeom>
          <a:noFill/>
        </p:spPr>
      </p:pic>
      <p:pic>
        <p:nvPicPr>
          <p:cNvPr id="17" name="Picture 12" descr="https://openclipart.org/image/800px/svg_to_png/27063/egore911-Point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212976"/>
            <a:ext cx="862386" cy="936104"/>
          </a:xfrm>
          <a:prstGeom prst="rect">
            <a:avLst/>
          </a:prstGeom>
          <a:noFill/>
        </p:spPr>
      </p:pic>
      <p:pic>
        <p:nvPicPr>
          <p:cNvPr id="10260" name="Picture 20" descr="http://novipart.ru/uploads/images/17-46-24-01____________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068960"/>
            <a:ext cx="3024336" cy="3024336"/>
          </a:xfrm>
          <a:prstGeom prst="rect">
            <a:avLst/>
          </a:prstGeom>
          <a:noFill/>
        </p:spPr>
      </p:pic>
      <p:pic>
        <p:nvPicPr>
          <p:cNvPr id="26" name="Picture 28" descr="http://apc22.ru/wp-content/uploads/2016/09/man-with-symbol-01-e1484705796273-1024x97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988880">
            <a:off x="1547664" y="1052736"/>
            <a:ext cx="2168822" cy="2060804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4716016" y="404664"/>
            <a:ext cx="48606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</a:rPr>
              <a:t>ФОРМУЛА УСПЕХА          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10242" name="Picture 2" descr="https://img-fotki.yandex.ru/get/4707/47407354.293/0_8f5a8_d99d3d86_or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5661248"/>
            <a:ext cx="875056" cy="7243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95736" y="1844824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«Читатель,  книга» - Вот  прекрасные  слова.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Их  просто  слышать, и  приятно  говорить,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Их  не  обтреплет  в  суете  молва,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  их  не  спутать  и  не  позабыть!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098" name="Picture 2" descr="https://arhivurokov.ru/kopilka/up/html/2017/06/13/k_59400f84916cc/421617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3588462" cy="4925340"/>
          </a:xfrm>
          <a:prstGeom prst="rect">
            <a:avLst/>
          </a:prstGeom>
          <a:noFill/>
        </p:spPr>
      </p:pic>
      <p:pic>
        <p:nvPicPr>
          <p:cNvPr id="4100" name="Picture 4" descr="https://pixy.org/src/435/435462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4664"/>
            <a:ext cx="1440160" cy="13288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2060848"/>
            <a:ext cx="89739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 Antiqua" pitchFamily="18" charset="0"/>
              </a:rPr>
              <a:t>АРГУМЕНТЫ В ПОЛЬЗУ ЧТЕНИЯ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7190" y="6165304"/>
            <a:ext cx="28232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МКОУ Северная СШ</a:t>
            </a:r>
          </a:p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Библиотекарь:  Яковлева Т.П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764704"/>
            <a:ext cx="277031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Библиотечный урок</a:t>
            </a:r>
            <a:endParaRPr lang="ru-RU" sz="1600" b="1" cap="all" spc="0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076056" y="4077072"/>
            <a:ext cx="3905236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Чтение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это окошко, через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которое люди видят и познают мир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и самих себя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                                          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В.А. Сухомлинский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pic>
        <p:nvPicPr>
          <p:cNvPr id="11275" name="Picture 11" descr="https://static.wixstatic.com/media/29a9cb_653722aa1c044c82a92ebe6ae27eb3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284984"/>
            <a:ext cx="7100695" cy="3155372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187624" y="2352746"/>
            <a:ext cx="76867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ЧИТАТЬ ВСЕГО СОВСЕМ НЕ НУЖНО; НУЖНО ЧИТАТЬ ТО,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ЧТО ОТВЕЧАЕТ НА ВОЗНИКШИЕ В ДУШЕ ВОПРОСЫ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ЛЕВ ТОЛСТОЙ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originals/5f/26/2e/5f262edf4116e7a2fd1587ee9c7485cd.jpg"/>
          <p:cNvPicPr>
            <a:picLocks noChangeAspect="1" noChangeArrowheads="1"/>
          </p:cNvPicPr>
          <p:nvPr/>
        </p:nvPicPr>
        <p:blipFill>
          <a:blip r:embed="rId2" cstate="print"/>
          <a:srcRect b="45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04664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4725144"/>
            <a:ext cx="5501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Учитель литературы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Соколик Л.В.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pic>
        <p:nvPicPr>
          <p:cNvPr id="17416" name="Picture 8" descr="http://www.playcast.ru/uploads/2017/02/13/2163358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183932" cy="53285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21338871">
            <a:off x="430782" y="993871"/>
            <a:ext cx="2282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Аргументы</a:t>
            </a:r>
          </a:p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в</a:t>
            </a:r>
          </a:p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пользу чтения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1043608" y="2204864"/>
            <a:ext cx="2894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Интеллектуальное стимулирование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1043608" y="2636912"/>
            <a:ext cx="18510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Расширение кругозора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1043608" y="3068960"/>
            <a:ext cx="16199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Развитие памяти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971600" y="3356992"/>
            <a:ext cx="24401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Грамотная речь и расширение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словарного запаса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971600" y="3861048"/>
            <a:ext cx="2842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Развитие воображения и фантазии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899592" y="4221088"/>
            <a:ext cx="2799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Формирование эстетического вкуса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971600" y="4653136"/>
            <a:ext cx="24838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Повышение уверенности в себе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5013176"/>
            <a:ext cx="2563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Книги </a:t>
            </a:r>
            <a:r>
              <a:rPr lang="ru-RU" sz="1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учат вас сопереживанию 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5445224"/>
            <a:ext cx="27135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Снижение </a:t>
            </a:r>
            <a:r>
              <a:rPr lang="ru-RU" sz="1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стресса и расслабление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1.bp.blogspot.com/-pkG5bdixBaA/UjHTYN6aO6I/AAAAAAAAAww/YB-l3yAflBg/s1600/mask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3070423" cy="42511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originals/5f/26/2e/5f262edf4116e7a2fd1587ee9c7485cd.jpg"/>
          <p:cNvPicPr>
            <a:picLocks noChangeAspect="1" noChangeArrowheads="1"/>
          </p:cNvPicPr>
          <p:nvPr/>
        </p:nvPicPr>
        <p:blipFill>
          <a:blip r:embed="rId2" cstate="print"/>
          <a:srcRect b="4530"/>
          <a:stretch>
            <a:fillRect/>
          </a:stretch>
        </p:blipFill>
        <p:spPr bwMode="auto">
          <a:xfrm>
            <a:off x="0" y="0"/>
            <a:ext cx="9753600" cy="701112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4664"/>
            <a:ext cx="566462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941168"/>
            <a:ext cx="68515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Приводим аргументы…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pic>
        <p:nvPicPr>
          <p:cNvPr id="4" name="Picture 18" descr="http://900igr.net/datai/obschestvoznanie/Problemy-vospitanija-detej-v-seme/0007-003-Kto-mozhet-pomoch-trudnomu-podrostku-ispravitsj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824941" cy="4680520"/>
          </a:xfrm>
          <a:prstGeom prst="rect">
            <a:avLst/>
          </a:prstGeom>
          <a:noFill/>
        </p:spPr>
      </p:pic>
      <p:pic>
        <p:nvPicPr>
          <p:cNvPr id="18434" name="Picture 2" descr="https://openclipart.org/image/2400px/svg_to_png/76087/Speach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9710">
            <a:off x="13236" y="380838"/>
            <a:ext cx="4995000" cy="36838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298693">
            <a:off x="533554" y="1342872"/>
            <a:ext cx="22605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Читать</a:t>
            </a:r>
          </a:p>
          <a:p>
            <a:pPr algn="ctr"/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</a:t>
            </a:r>
            <a:r>
              <a:rPr lang="ru-RU" sz="3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</a:rPr>
              <a:t>ль</a:t>
            </a:r>
          </a:p>
          <a:p>
            <a:pPr algn="ctr"/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не читать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18436" name="Picture 4" descr="http://wiki-sibiriada.ru/images/8/8f/%D0%97%D0%BD%D0%B0%D0%BA_%D0%B2%D0%BE%D0%BF%D1%80%D0%BE%D1%81%D0%B0_6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14791">
            <a:off x="2499204" y="494583"/>
            <a:ext cx="1532741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://900igr.net/up/datai/158886/0001-001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://900igr.net/up/datai/158886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067" cy="7200800"/>
          </a:xfrm>
          <a:prstGeom prst="rect">
            <a:avLst/>
          </a:prstGeom>
          <a:noFill/>
        </p:spPr>
      </p:pic>
      <p:pic>
        <p:nvPicPr>
          <p:cNvPr id="37890" name="Picture 2" descr="http://qrcoder.ru/code/?%D7%E8%F2%E0%FF%2C+%E2%FB+%EF%F0%E8%EE%E1%F0%E5%F2%E0%E5%F2%E5+%E7%ED%E0%ED%E8%FF%2C+%EA%EE%F2%EE%F0%FB%E5+%EE%F1%F2%E0%E2%E8%EB%E8+%E4%EB%FF+%ED%E0%F1+%ED%E0%F8%E8+%EF%F0%E5%E4%EA%E8...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1451620" cy="1451621"/>
          </a:xfrm>
          <a:prstGeom prst="rect">
            <a:avLst/>
          </a:prstGeom>
          <a:noFill/>
        </p:spPr>
      </p:pic>
      <p:pic>
        <p:nvPicPr>
          <p:cNvPr id="37892" name="Picture 4" descr="http://qrcoder.ru/code/?%D1+%EA%ED%E8%E3%E0%EC%E8+%E2%FB+%E2%F1%E5%E3%E4%E0+%E7%E0%ED%FF%F2%FB+%EF%EE%EB%E5%E7%ED%FB%EC+%E4%E5%EB%EE%EC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980728"/>
            <a:ext cx="1512168" cy="1512168"/>
          </a:xfrm>
          <a:prstGeom prst="rect">
            <a:avLst/>
          </a:prstGeom>
          <a:noFill/>
        </p:spPr>
      </p:pic>
      <p:pic>
        <p:nvPicPr>
          <p:cNvPr id="37894" name="Picture 6" descr="http://qrcoder.ru/code/?%C2%FB+%F0%E0%F1%F8%E8%F0%FF%E5%F2%E5+%EA%F0%F3%E3%EE%E7%EE%F0+%E8+%EF%EE%EF%EE%EB%ED%FF%E5%F2%E5+%E1%E0%E7%F3+%E7%ED%E0%ED%E8%E9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628800"/>
            <a:ext cx="1728192" cy="1728193"/>
          </a:xfrm>
          <a:prstGeom prst="rect">
            <a:avLst/>
          </a:prstGeom>
          <a:noFill/>
        </p:spPr>
      </p:pic>
      <p:pic>
        <p:nvPicPr>
          <p:cNvPr id="37896" name="Picture 8" descr="http://qrcoder.ru/code/?%D7%E8%F2%E0%F2%FC+-+%FD%F2%EE+%ED%E5+%F1%EA%F3%F7%ED%EE.&amp;4&amp;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076" y="2708920"/>
            <a:ext cx="1584176" cy="1584176"/>
          </a:xfrm>
          <a:prstGeom prst="rect">
            <a:avLst/>
          </a:prstGeom>
          <a:noFill/>
        </p:spPr>
      </p:pic>
      <p:pic>
        <p:nvPicPr>
          <p:cNvPr id="37898" name="Picture 10" descr="http://qrcoder.ru/code/?%D7%F2%E5%ED%E8%E5+%96+%F5%EE%F0%EE%F8%E8%E9++%EC%EE%F2%E8%E2%E0%F2%EE%F0+++++%EA+%E4%E5%E9%F1%F2%E2%E8%FE&amp;4&amp;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284984"/>
            <a:ext cx="1714500" cy="1714500"/>
          </a:xfrm>
          <a:prstGeom prst="rect">
            <a:avLst/>
          </a:prstGeom>
          <a:noFill/>
        </p:spPr>
      </p:pic>
      <p:pic>
        <p:nvPicPr>
          <p:cNvPr id="37900" name="Picture 12" descr="http://qrcoder.ru/code/?%C2%FB+%EE%E1%EE%E3%E0%F9%E0%E5%F2%E5+%F1%EB%EE%E2%E0%F0%ED%FB%E9+%E7%E0%EF%E0%F1+%E8+%F3%EB%F3%F7%F8%E0%E5%F2%E5+%F3%F1%F2%ED%F3%FE+%E8+%EF%E8%F1%FC%EC%E5%ED%ED%F3%FE+%F0%E5%F7%FC&amp;4&amp;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4437112"/>
            <a:ext cx="1872208" cy="1872209"/>
          </a:xfrm>
          <a:prstGeom prst="rect">
            <a:avLst/>
          </a:prstGeom>
          <a:noFill/>
        </p:spPr>
      </p:pic>
      <p:pic>
        <p:nvPicPr>
          <p:cNvPr id="37902" name="Picture 14" descr="http://qrcoder.ru/code/?%D7%F2%E5%ED%E8%E5+%F1%EF%EE%F1%EE%E1%F1%F2%E2%F3%E5%F2+%F0%E0%E7%E2%E8%F2%E8%FE+%E2%EE%EE%E1%F0%E0%E6%E5%ED%E8%FF&amp;4&amp;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2060848"/>
            <a:ext cx="1714500" cy="1714500"/>
          </a:xfrm>
          <a:prstGeom prst="rect">
            <a:avLst/>
          </a:prstGeom>
          <a:noFill/>
        </p:spPr>
      </p:pic>
      <p:pic>
        <p:nvPicPr>
          <p:cNvPr id="37904" name="Picture 16" descr="http://qrcoder.ru/code/?%D7%E8%F2%E0%FF%2C+%E2%FB+%EF%F0%E8%E2%EB%E5%EA%E0%E5%F2%E5+%E2+%F1%EE%E1%E5%F1%E5%E4%ED%E8%EA%E8+%F3%EC%ED%FB%F5+%EB%FE%E4%E5%E9&amp;4&amp;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2280" y="4437112"/>
            <a:ext cx="1866900" cy="186690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735422" y="476672"/>
            <a:ext cx="44085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</a:rPr>
              <a:t>Поищем умные мысли?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2771</TotalTime>
  <Words>335</Words>
  <Application>Microsoft Office PowerPoint</Application>
  <PresentationFormat>Экран (4:3)</PresentationFormat>
  <Paragraphs>84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232</cp:revision>
  <dcterms:created xsi:type="dcterms:W3CDTF">2018-09-21T06:23:38Z</dcterms:created>
  <dcterms:modified xsi:type="dcterms:W3CDTF">2019-10-29T05:48:45Z</dcterms:modified>
</cp:coreProperties>
</file>