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73" r:id="rId11"/>
    <p:sldId id="27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8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2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0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6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5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1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5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8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E1EC-0048-4AE6-B663-5050439CAD5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146D-76D4-4B06-A9BB-A6E3846D5B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1287" y="2302954"/>
            <a:ext cx="5919217" cy="22520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Детский технопарк «</a:t>
            </a:r>
            <a:r>
              <a:rPr lang="ru-RU" b="1" dirty="0" err="1"/>
              <a:t>Кванториум</a:t>
            </a:r>
            <a:r>
              <a:rPr lang="ru-RU" b="1" dirty="0" smtClean="0"/>
              <a:t>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г. Новосибирск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86" y="2088640"/>
            <a:ext cx="2679197" cy="26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319405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  </a:t>
            </a:r>
            <a:r>
              <a:rPr lang="ru-RU" sz="2700" dirty="0" err="1" smtClean="0"/>
              <a:t>Хайтек</a:t>
            </a:r>
            <a:r>
              <a:rPr lang="ru-RU" sz="2700" dirty="0" smtClean="0"/>
              <a:t> цех оснащен высокотехнологичной материально-технической базой (лазерные станки, фрезерные и токарные с ЧПУ, 3D принтеры и т.д.). Оборудование ДТ </a:t>
            </a:r>
            <a:r>
              <a:rPr lang="ru-RU" sz="2700" dirty="0" err="1" smtClean="0"/>
              <a:t>Кванториума</a:t>
            </a:r>
            <a:r>
              <a:rPr lang="ru-RU" sz="2700" dirty="0" smtClean="0"/>
              <a:t> позволит увеличить количество реализованных проектов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61" y="246253"/>
            <a:ext cx="1512251" cy="1872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2"/>
          <a:stretch/>
        </p:blipFill>
        <p:spPr>
          <a:xfrm>
            <a:off x="322647" y="2258568"/>
            <a:ext cx="5794689" cy="43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2"/>
          <a:stretch/>
        </p:blipFill>
        <p:spPr>
          <a:xfrm>
            <a:off x="6473952" y="2258568"/>
            <a:ext cx="531266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75" y="0"/>
            <a:ext cx="9128570" cy="68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24" y="163957"/>
            <a:ext cx="10515600" cy="6772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Расположение ДТ </a:t>
            </a:r>
            <a:r>
              <a:rPr lang="ru-RU" dirty="0" err="1" smtClean="0"/>
              <a:t>Кванториум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/>
          <a:stretch/>
        </p:blipFill>
        <p:spPr>
          <a:xfrm>
            <a:off x="308597" y="1066672"/>
            <a:ext cx="7683259" cy="5489575"/>
          </a:xfrm>
        </p:spPr>
      </p:pic>
      <p:sp>
        <p:nvSpPr>
          <p:cNvPr id="6" name="TextBox 5"/>
          <p:cNvSpPr txBox="1"/>
          <p:nvPr/>
        </p:nvSpPr>
        <p:spPr>
          <a:xfrm>
            <a:off x="8129016" y="1088136"/>
            <a:ext cx="366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Кванториум</a:t>
            </a:r>
            <a:r>
              <a:rPr lang="ru-RU" dirty="0"/>
              <a:t> будет располагаться на первом этаже здания по адресу проспект Карла Маркса, дом 33. (Общежитие № 2 Новосибирского государственного технического университета), что увеличивает доступность его для населения (близкое расположение к станциям метрополитена, остановкам автобусов, маршруток, троллейбусов и трамваев).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Общая </a:t>
            </a:r>
            <a:r>
              <a:rPr lang="ru-RU" dirty="0"/>
              <a:t>площадь ТД </a:t>
            </a:r>
            <a:r>
              <a:rPr lang="ru-RU" dirty="0" err="1"/>
              <a:t>Кванториума</a:t>
            </a:r>
            <a:r>
              <a:rPr lang="ru-RU" dirty="0"/>
              <a:t> составляет более 1100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</p:txBody>
      </p:sp>
      <p:sp>
        <p:nvSpPr>
          <p:cNvPr id="7" name="Овал 6"/>
          <p:cNvSpPr/>
          <p:nvPr/>
        </p:nvSpPr>
        <p:spPr>
          <a:xfrm>
            <a:off x="2843784" y="3227832"/>
            <a:ext cx="1965960" cy="1453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5656" y="2302954"/>
            <a:ext cx="7150607" cy="225209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Мобильный </a:t>
            </a:r>
            <a:r>
              <a:rPr lang="ru-RU" b="1" dirty="0"/>
              <a:t>технопарк «</a:t>
            </a:r>
            <a:r>
              <a:rPr lang="ru-RU" b="1" dirty="0" err="1"/>
              <a:t>Кванториум</a:t>
            </a:r>
            <a:r>
              <a:rPr lang="ru-RU" b="1" dirty="0" smtClean="0"/>
              <a:t>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г. Новосибирск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6" y="2088640"/>
            <a:ext cx="2679197" cy="26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5504" y="539496"/>
            <a:ext cx="6739128" cy="6089904"/>
          </a:xfrm>
        </p:spPr>
        <p:txBody>
          <a:bodyPr>
            <a:normAutofit lnSpcReduction="10000"/>
          </a:bodyPr>
          <a:lstStyle/>
          <a:p>
            <a:pPr marL="0" indent="357188" algn="just">
              <a:buNone/>
            </a:pPr>
            <a:r>
              <a:rPr lang="ru-RU" dirty="0" smtClean="0"/>
              <a:t>Мобильные технопарк «</a:t>
            </a:r>
            <a:r>
              <a:rPr lang="ru-RU" dirty="0" err="1" smtClean="0"/>
              <a:t>Кванториум</a:t>
            </a:r>
            <a:r>
              <a:rPr lang="ru-RU" dirty="0" smtClean="0"/>
              <a:t>» (МТ </a:t>
            </a:r>
            <a:r>
              <a:rPr lang="ru-RU" dirty="0" err="1" smtClean="0"/>
              <a:t>Кванториум</a:t>
            </a:r>
            <a:r>
              <a:rPr lang="ru-RU" dirty="0" smtClean="0"/>
              <a:t>) - это детский технопарк, созданный на базе перевозной автомобильной станции, реализующий обучение детей по программам инженерной направленности, а также осуществляющий дополнительную подготовку и практико-ориентированное обучение педагогов школ и учреждений дополнительного образования технической направленности, расположенных в сельской местности Новосибирской области.</a:t>
            </a:r>
          </a:p>
          <a:p>
            <a:pPr marL="0" indent="357188" algn="just">
              <a:buNone/>
            </a:pPr>
            <a:r>
              <a:rPr lang="ru-RU" b="1" dirty="0" smtClean="0"/>
              <a:t>МТ Кванториум </a:t>
            </a:r>
            <a:r>
              <a:rPr lang="ru-RU" dirty="0" smtClean="0"/>
              <a:t>является структурным подразделением </a:t>
            </a:r>
            <a:r>
              <a:rPr lang="ru-RU" b="1" dirty="0" smtClean="0"/>
              <a:t>детского технопарка «Кванториум»</a:t>
            </a:r>
            <a:r>
              <a:rPr lang="ru-RU" dirty="0" smtClean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10160" r="10733" b="8515"/>
          <a:stretch/>
        </p:blipFill>
        <p:spPr>
          <a:xfrm>
            <a:off x="310896" y="1508760"/>
            <a:ext cx="4572000" cy="33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7149"/>
            <a:ext cx="10911840" cy="212204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На базе МТ </a:t>
            </a:r>
            <a:r>
              <a:rPr lang="ru-RU" dirty="0" err="1" smtClean="0"/>
              <a:t>Кванториум</a:t>
            </a:r>
            <a:r>
              <a:rPr lang="ru-RU" dirty="0" smtClean="0"/>
              <a:t> будет осуществляться обучения в сетевой форме с использованием, в том числе ресурсов муниципалитетов, по следующим направлениям (</a:t>
            </a:r>
            <a:r>
              <a:rPr lang="ru-RU" dirty="0" err="1" smtClean="0"/>
              <a:t>квантумам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160649"/>
            <a:ext cx="10911840" cy="25452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Урок технологии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(5-8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.);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VR/IT;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Гео/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Аэро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ПромРобо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Промдизайн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Хайтек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20133" r="24057" b="11067"/>
          <a:stretch/>
        </p:blipFill>
        <p:spPr>
          <a:xfrm>
            <a:off x="7964424" y="0"/>
            <a:ext cx="4227576" cy="4319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t="17577" r="9963" b="17145"/>
          <a:stretch/>
        </p:blipFill>
        <p:spPr>
          <a:xfrm>
            <a:off x="0" y="3323750"/>
            <a:ext cx="8453535" cy="34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216" y="-310467"/>
            <a:ext cx="57851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что</a:t>
            </a:r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sz="2400" dirty="0" smtClean="0"/>
              <a:t>«</a:t>
            </a:r>
            <a:r>
              <a:rPr lang="ru-RU" sz="2400" dirty="0"/>
              <a:t>Кванториум» – это среда ускоренного развития </a:t>
            </a:r>
            <a:r>
              <a:rPr lang="ru-RU" sz="2400" dirty="0" smtClean="0"/>
              <a:t>инженерных</a:t>
            </a:r>
            <a:r>
              <a:rPr lang="ru-RU" sz="2400" dirty="0"/>
              <a:t>, исследовательских навыков  </a:t>
            </a:r>
            <a:r>
              <a:rPr lang="ru-RU" sz="2400" dirty="0" smtClean="0"/>
              <a:t>и </a:t>
            </a:r>
            <a:r>
              <a:rPr lang="ru-RU" sz="2400" dirty="0"/>
              <a:t>изобретательского мышления детей на основе </a:t>
            </a:r>
            <a:r>
              <a:rPr lang="ru-RU" sz="2400" dirty="0" smtClean="0"/>
              <a:t>проектной</a:t>
            </a:r>
            <a:r>
              <a:rPr lang="ru-RU" sz="2400" dirty="0"/>
              <a:t>, командной деятельности под руководством </a:t>
            </a:r>
            <a:r>
              <a:rPr lang="ru-RU" sz="2400" dirty="0" smtClean="0"/>
              <a:t>компетентных </a:t>
            </a:r>
            <a:r>
              <a:rPr lang="ru-RU" sz="2400" dirty="0"/>
              <a:t>наставников и при деятельном участии </a:t>
            </a:r>
            <a:r>
              <a:rPr lang="ru-RU" sz="2400" dirty="0" smtClean="0"/>
              <a:t>родителей</a:t>
            </a:r>
            <a:r>
              <a:rPr lang="ru-RU" sz="2400" dirty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Детские </a:t>
            </a:r>
            <a:r>
              <a:rPr lang="ru-RU" dirty="0"/>
              <a:t>технопарки «Кванториум» – это площадки, </a:t>
            </a:r>
            <a:r>
              <a:rPr lang="ru-RU" dirty="0" smtClean="0"/>
              <a:t>оснащенные</a:t>
            </a:r>
            <a:r>
              <a:rPr lang="en-US" dirty="0" smtClean="0"/>
              <a:t> </a:t>
            </a:r>
            <a:r>
              <a:rPr lang="ru-RU" dirty="0" smtClean="0"/>
              <a:t>высокотехнологичным </a:t>
            </a:r>
            <a:r>
              <a:rPr lang="ru-RU" dirty="0"/>
              <a:t>оборудованием, нацеленные на подготовку новых </a:t>
            </a:r>
            <a:r>
              <a:rPr lang="ru-RU" dirty="0" smtClean="0"/>
              <a:t>высококвалифицированных </a:t>
            </a:r>
            <a:r>
              <a:rPr lang="ru-RU" dirty="0"/>
              <a:t>инженерных кадров, разработку, тестирование и </a:t>
            </a:r>
            <a:r>
              <a:rPr lang="ru-RU" dirty="0" smtClean="0"/>
              <a:t>внедрение </a:t>
            </a:r>
            <a:r>
              <a:rPr lang="ru-RU" dirty="0"/>
              <a:t>инновационных технологий и идей.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8776" y="-288161"/>
            <a:ext cx="5797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миссия</a:t>
            </a:r>
          </a:p>
          <a:p>
            <a:pPr algn="just"/>
            <a:r>
              <a:rPr lang="ru-RU" sz="2400" dirty="0" smtClean="0"/>
              <a:t>Содействовать </a:t>
            </a:r>
            <a:r>
              <a:rPr lang="ru-RU" sz="2400" dirty="0"/>
              <a:t>ускоренному техническому развитию </a:t>
            </a:r>
            <a:r>
              <a:rPr lang="ru-RU" sz="2400" dirty="0" smtClean="0"/>
              <a:t>детей </a:t>
            </a:r>
            <a:r>
              <a:rPr lang="ru-RU" sz="2400" dirty="0"/>
              <a:t>и реализации научно-технического потенциала </a:t>
            </a:r>
            <a:r>
              <a:rPr lang="ru-RU" sz="2400" dirty="0" smtClean="0"/>
              <a:t>российской </a:t>
            </a:r>
            <a:r>
              <a:rPr lang="ru-RU" sz="2400" dirty="0"/>
              <a:t>молодежи, внедряя эффективные модели </a:t>
            </a:r>
            <a:r>
              <a:rPr lang="ru-RU" sz="2400" dirty="0" smtClean="0"/>
              <a:t>образования.</a:t>
            </a:r>
            <a:endParaRPr lang="ru-RU" sz="2400" dirty="0"/>
          </a:p>
          <a:p>
            <a:r>
              <a:rPr lang="ru-RU" sz="9600" b="1" dirty="0">
                <a:solidFill>
                  <a:srgbClr val="FF0000"/>
                </a:solidFill>
              </a:rPr>
              <a:t>цель</a:t>
            </a:r>
          </a:p>
          <a:p>
            <a:pPr algn="just"/>
            <a:r>
              <a:rPr lang="ru-RU" sz="2400" dirty="0" smtClean="0"/>
              <a:t>Создание </a:t>
            </a:r>
            <a:r>
              <a:rPr lang="ru-RU" sz="2400" dirty="0"/>
              <a:t>системы </a:t>
            </a:r>
            <a:r>
              <a:rPr lang="ru-RU" sz="2400" dirty="0" smtClean="0"/>
              <a:t>современной высокотехнологичной</a:t>
            </a:r>
            <a:r>
              <a:rPr lang="en-US" sz="2400" dirty="0" smtClean="0"/>
              <a:t> </a:t>
            </a:r>
            <a:r>
              <a:rPr lang="ru-RU" sz="2400" dirty="0" smtClean="0"/>
              <a:t>площадки </a:t>
            </a:r>
            <a:r>
              <a:rPr lang="ru-RU" sz="2400" dirty="0"/>
              <a:t>интеллектуального развития и досуга для д</a:t>
            </a:r>
            <a:r>
              <a:rPr lang="ru-RU" sz="2400" dirty="0" smtClean="0"/>
              <a:t>етей и </a:t>
            </a:r>
            <a:r>
              <a:rPr lang="ru-RU" sz="2400" dirty="0"/>
              <a:t>подростков на территории </a:t>
            </a:r>
            <a:r>
              <a:rPr lang="ru-RU" sz="2400" dirty="0" smtClean="0"/>
              <a:t>Новосибирской области.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2557"/>
            <a:ext cx="1091184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ДТ </a:t>
            </a:r>
            <a:r>
              <a:rPr lang="ru-RU" dirty="0" err="1"/>
              <a:t>Кванториум</a:t>
            </a:r>
            <a:r>
              <a:rPr lang="ru-RU" dirty="0"/>
              <a:t> будет осуществлять обучение школьников по следующим профильным направлениям деятельности (</a:t>
            </a:r>
            <a:r>
              <a:rPr lang="ru-RU" dirty="0" err="1"/>
              <a:t>квантумам</a:t>
            </a:r>
            <a:r>
              <a:rPr lang="ru-RU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17649"/>
            <a:ext cx="10911840" cy="45385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Аэроквантум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Data-квантум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IT-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информационные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технологии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Наноквантум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VR/AR-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(дополненная и виртуальная реальность);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Промробоквантум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Хайтек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5700" dirty="0">
                <a:latin typeface="+mj-lt"/>
              </a:rPr>
              <a:t>Кроме того, будут реализованы следующие сопутствующие направления</a:t>
            </a:r>
            <a:r>
              <a:rPr lang="ru-RU" sz="5700" dirty="0" smtClean="0">
                <a:latin typeface="+mj-lt"/>
              </a:rPr>
              <a:t>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Математика;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Квантошахматы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Технический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английский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768" y="210313"/>
            <a:ext cx="9070844" cy="161848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</a:t>
            </a:r>
            <a:r>
              <a:rPr lang="ru-RU" sz="2700" dirty="0" err="1" smtClean="0"/>
              <a:t>Аэроквантум</a:t>
            </a:r>
            <a:r>
              <a:rPr lang="ru-RU" sz="2700" dirty="0" smtClean="0"/>
              <a:t>  </a:t>
            </a:r>
            <a:r>
              <a:rPr lang="ru-RU" sz="2700" dirty="0"/>
              <a:t>посвящен  изучению малой беспилотной авиации, получению практических навыков по управлению беспилотными летательными аппаратами и решению инженерных задач по усовершенствованию конструкций и полётных характеристик </a:t>
            </a:r>
            <a:r>
              <a:rPr lang="ru-RU" sz="2700" dirty="0" err="1" smtClean="0"/>
              <a:t>квадрокоптеров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6" y="2136521"/>
            <a:ext cx="5629327" cy="432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38" y="2136521"/>
            <a:ext cx="5423575" cy="43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6" y="299557"/>
            <a:ext cx="2304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218821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 </a:t>
            </a:r>
            <a:r>
              <a:rPr lang="ru-RU" sz="2700" dirty="0" smtClean="0"/>
              <a:t>В </a:t>
            </a:r>
            <a:r>
              <a:rPr lang="ru-RU" sz="2700" dirty="0" err="1" smtClean="0"/>
              <a:t>Data-квантуме</a:t>
            </a:r>
            <a:r>
              <a:rPr lang="ru-RU" sz="2700" dirty="0" smtClean="0"/>
              <a:t>  обучающиеся получают навыки по планированию и проведению исследований интернет - пространства, количественному и качественному анализу данных, построению моделей машинного обучения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/>
          <a:stretch/>
        </p:blipFill>
        <p:spPr>
          <a:xfrm>
            <a:off x="353127" y="2105183"/>
            <a:ext cx="5645338" cy="432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/>
          <a:stretch/>
        </p:blipFill>
        <p:spPr>
          <a:xfrm>
            <a:off x="6394296" y="2105183"/>
            <a:ext cx="5392316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5" y="258090"/>
            <a:ext cx="2304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282829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</a:t>
            </a:r>
            <a:r>
              <a:rPr lang="ru-RU" sz="2700" dirty="0" err="1" smtClean="0"/>
              <a:t>IT-квантум</a:t>
            </a:r>
            <a:r>
              <a:rPr lang="ru-RU" sz="2700" dirty="0" smtClean="0"/>
              <a:t> направлен на приобретение обучающимися фундаментальных знаний в сфере информационных технологий, а также освоение перспективных направлений (интернет вещей (</a:t>
            </a:r>
            <a:r>
              <a:rPr lang="ru-RU" sz="2700" dirty="0" err="1" smtClean="0"/>
              <a:t>IoT</a:t>
            </a:r>
            <a:r>
              <a:rPr lang="ru-RU" sz="2700" dirty="0" smtClean="0"/>
              <a:t>), умный город, информационная безопасность и др.) посредством работы в команде с использованием кейс-технологий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"/>
          <a:stretch/>
        </p:blipFill>
        <p:spPr>
          <a:xfrm>
            <a:off x="353125" y="2191385"/>
            <a:ext cx="5471603" cy="432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/>
          <a:stretch/>
        </p:blipFill>
        <p:spPr>
          <a:xfrm>
            <a:off x="6181344" y="2191385"/>
            <a:ext cx="5605268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5" y="322098"/>
            <a:ext cx="2304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291973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 </a:t>
            </a:r>
            <a:r>
              <a:rPr lang="ru-RU" sz="2700" dirty="0" smtClean="0"/>
              <a:t>В </a:t>
            </a:r>
            <a:r>
              <a:rPr lang="ru-RU" sz="2700" dirty="0" err="1" smtClean="0"/>
              <a:t>Наноквантуме</a:t>
            </a:r>
            <a:r>
              <a:rPr lang="ru-RU" sz="2700" dirty="0" smtClean="0"/>
              <a:t>  школьники получат современные представления о </a:t>
            </a:r>
            <a:r>
              <a:rPr lang="ru-RU" sz="2700" dirty="0" err="1" smtClean="0"/>
              <a:t>наноматериалах</a:t>
            </a:r>
            <a:r>
              <a:rPr lang="ru-RU" sz="2700" dirty="0" smtClean="0"/>
              <a:t> и </a:t>
            </a:r>
            <a:r>
              <a:rPr lang="ru-RU" sz="2700" dirty="0" err="1" smtClean="0"/>
              <a:t>наносистемах</a:t>
            </a:r>
            <a:r>
              <a:rPr lang="ru-RU" sz="2700" dirty="0" smtClean="0"/>
              <a:t>, а также возможность их применения при создании наукоемкой продукции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/>
        </p:blipFill>
        <p:spPr>
          <a:xfrm>
            <a:off x="353125" y="2186147"/>
            <a:ext cx="5517323" cy="432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"/>
          <a:stretch/>
        </p:blipFill>
        <p:spPr>
          <a:xfrm>
            <a:off x="6260498" y="2186147"/>
            <a:ext cx="5526114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5" y="331242"/>
            <a:ext cx="2304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291973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  </a:t>
            </a:r>
            <a:r>
              <a:rPr lang="ru-RU" sz="2700" dirty="0" smtClean="0"/>
              <a:t>В VR/</a:t>
            </a:r>
            <a:r>
              <a:rPr lang="ru-RU" sz="2700" dirty="0" err="1" smtClean="0"/>
              <a:t>AR-квантуме</a:t>
            </a:r>
            <a:r>
              <a:rPr lang="ru-RU" sz="2700" dirty="0" smtClean="0"/>
              <a:t> обучающиеся получат уникальные компетенции по работе с технологиями виртуальной и дополненной реальности и применят их в работе над проектами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5" y="331242"/>
            <a:ext cx="2304001" cy="1440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4"/>
          <a:stretch/>
        </p:blipFill>
        <p:spPr>
          <a:xfrm>
            <a:off x="353125" y="2154809"/>
            <a:ext cx="5407595" cy="4320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/>
          <a:stretch/>
        </p:blipFill>
        <p:spPr>
          <a:xfrm>
            <a:off x="6208776" y="2154809"/>
            <a:ext cx="55778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126" y="291973"/>
            <a:ext cx="9129486" cy="151853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       </a:t>
            </a:r>
            <a:r>
              <a:rPr lang="ru-RU" sz="2700" dirty="0" smtClean="0"/>
              <a:t>Занятия в </a:t>
            </a:r>
            <a:r>
              <a:rPr lang="ru-RU" sz="2700" dirty="0" err="1" smtClean="0"/>
              <a:t>Промробоквантуме</a:t>
            </a:r>
            <a:r>
              <a:rPr lang="ru-RU" sz="2700" dirty="0" smtClean="0"/>
              <a:t> направлены на развитие компетенций и передовых технологий в области конструирования, моделирования, механики, электроники, </a:t>
            </a:r>
            <a:r>
              <a:rPr lang="ru-RU" sz="2700" dirty="0" err="1" smtClean="0"/>
              <a:t>прототипирования</a:t>
            </a:r>
            <a:r>
              <a:rPr lang="ru-RU" sz="2700" dirty="0" smtClean="0"/>
              <a:t>, робототехники и программирования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5" y="331242"/>
            <a:ext cx="2304001" cy="1440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"/>
          <a:stretch/>
        </p:blipFill>
        <p:spPr>
          <a:xfrm>
            <a:off x="353125" y="2209673"/>
            <a:ext cx="5590475" cy="4320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/>
          <a:stretch/>
        </p:blipFill>
        <p:spPr>
          <a:xfrm>
            <a:off x="6318504" y="2206979"/>
            <a:ext cx="546810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519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Детский технопарк «Кванториум» г. Новосибирск</vt:lpstr>
      <vt:lpstr>Презентация PowerPoint</vt:lpstr>
      <vt:lpstr>ДТ Кванториум будет осуществлять обучение школьников по следующим профильным направлениям деятельности (квантумам):</vt:lpstr>
      <vt:lpstr>    Аэроквантум  посвящен  изучению малой беспилотной авиации, получению практических навыков по управлению беспилотными летательными аппаратами и решению инженерных задач по усовершенствованию конструкций и полётных характеристик квадрокоптеров</vt:lpstr>
      <vt:lpstr>     В Data-квантуме  обучающиеся получают навыки по планированию и проведению исследований интернет - пространства, количественному и качественному анализу данных, построению моделей машинного обучения</vt:lpstr>
      <vt:lpstr>    IT-квантум направлен на приобретение обучающимися фундаментальных знаний в сфере информационных технологий, а также освоение перспективных направлений (интернет вещей (IoT), умный город, информационная безопасность и др.) посредством работы в команде с использованием кейс-технологий</vt:lpstr>
      <vt:lpstr>     В Наноквантуме  школьники получат современные представления о наноматериалах и наносистемах, а также возможность их применения при создании наукоемкой продукции</vt:lpstr>
      <vt:lpstr>      В VR/AR-квантуме обучающиеся получат уникальные компетенции по работе с технологиями виртуальной и дополненной реальности и применят их в работе над проектами</vt:lpstr>
      <vt:lpstr>       Занятия в Промробоквантуме направлены на развитие компетенций и передовых технологий в области конструирования, моделирования, механики, электроники, прототипирования, робототехники и программирования</vt:lpstr>
      <vt:lpstr>      Хайтек цех оснащен высокотехнологичной материально-технической базой (лазерные станки, фрезерные и токарные с ЧПУ, 3D принтеры и т.д.). Оборудование ДТ Кванториума позволит увеличить количество реализованных проектов</vt:lpstr>
      <vt:lpstr>Презентация PowerPoint</vt:lpstr>
      <vt:lpstr>Расположение ДТ Кванториум</vt:lpstr>
      <vt:lpstr>Мобильный технопарк «Кванториум» г. Новосибирск</vt:lpstr>
      <vt:lpstr>Презентация PowerPoint</vt:lpstr>
      <vt:lpstr>На базе МТ Кванториум будет осуществляться обучения в сетевой форме с использованием, в том числе ресурсов муниципалитетов, по следующим направлениям (квантумам):</vt:lpstr>
      <vt:lpstr>Презентация PowerPoint</vt:lpstr>
    </vt:vector>
  </TitlesOfParts>
  <Company>НГТУ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технопарк «Кванториум»</dc:title>
  <dc:creator>Локтионов Александр Анатольевич</dc:creator>
  <cp:lastModifiedBy>Локтионов Александр Анатольевич</cp:lastModifiedBy>
  <cp:revision>23</cp:revision>
  <dcterms:created xsi:type="dcterms:W3CDTF">2020-01-26T02:57:29Z</dcterms:created>
  <dcterms:modified xsi:type="dcterms:W3CDTF">2020-02-02T13:43:28Z</dcterms:modified>
</cp:coreProperties>
</file>